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sldIdLst>
    <p:sldId id="256" r:id="rId2"/>
    <p:sldId id="273" r:id="rId3"/>
    <p:sldId id="302" r:id="rId4"/>
    <p:sldId id="305" r:id="rId5"/>
    <p:sldId id="303" r:id="rId6"/>
    <p:sldId id="278" r:id="rId7"/>
    <p:sldId id="289" r:id="rId8"/>
    <p:sldId id="320" r:id="rId9"/>
    <p:sldId id="321" r:id="rId10"/>
    <p:sldId id="304" r:id="rId11"/>
    <p:sldId id="277" r:id="rId12"/>
    <p:sldId id="280" r:id="rId13"/>
    <p:sldId id="290" r:id="rId14"/>
    <p:sldId id="294" r:id="rId15"/>
    <p:sldId id="293" r:id="rId16"/>
    <p:sldId id="307" r:id="rId17"/>
    <p:sldId id="295" r:id="rId18"/>
    <p:sldId id="306" r:id="rId19"/>
    <p:sldId id="297" r:id="rId20"/>
    <p:sldId id="283" r:id="rId21"/>
    <p:sldId id="319" r:id="rId22"/>
    <p:sldId id="282" r:id="rId23"/>
    <p:sldId id="287" r:id="rId24"/>
    <p:sldId id="284" r:id="rId25"/>
    <p:sldId id="285" r:id="rId26"/>
    <p:sldId id="313" r:id="rId27"/>
    <p:sldId id="314" r:id="rId28"/>
    <p:sldId id="272" r:id="rId29"/>
  </p:sldIdLst>
  <p:sldSz cx="9144000" cy="6858000" type="screen4x3"/>
  <p:notesSz cx="6858000" cy="99472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D3BDD9-3C06-4E92-A7E3-8EE378362528}" type="doc">
      <dgm:prSet loTypeId="urn:microsoft.com/office/officeart/2005/8/layout/arrow2" loCatId="process" qsTypeId="urn:microsoft.com/office/officeart/2005/8/quickstyle/simple3" qsCatId="simple" csTypeId="urn:microsoft.com/office/officeart/2005/8/colors/accent1_2" csCatId="accent1" phldr="1"/>
      <dgm:spPr/>
    </dgm:pt>
    <dgm:pt modelId="{76960F8B-4E3D-47F5-98B5-67C14CC21847}">
      <dgm:prSet phldrT="[Текст]" custT="1"/>
      <dgm:spPr/>
      <dgm:t>
        <a:bodyPr/>
        <a:lstStyle/>
        <a:p>
          <a:endParaRPr lang="ru-RU" sz="2400" b="0" dirty="0">
            <a:solidFill>
              <a:srgbClr val="7030A0"/>
            </a:solidFill>
            <a:latin typeface="+mn-lt"/>
            <a:cs typeface="Times New Roman" pitchFamily="18" charset="0"/>
          </a:endParaRPr>
        </a:p>
        <a:p>
          <a:r>
            <a:rPr lang="ru-RU" sz="2400" b="0" dirty="0">
              <a:solidFill>
                <a:srgbClr val="7030A0"/>
              </a:solidFill>
              <a:latin typeface="+mn-lt"/>
              <a:cs typeface="Times New Roman" pitchFamily="18" charset="0"/>
            </a:rPr>
            <a:t>Развитие молодежного добровольческого движения в сфере социального обслуживания ветеранов</a:t>
          </a:r>
          <a:endParaRPr lang="ru-RU" sz="2400" b="0" dirty="0">
            <a:solidFill>
              <a:srgbClr val="7030A0"/>
            </a:solidFill>
            <a:latin typeface="+mn-lt"/>
          </a:endParaRPr>
        </a:p>
      </dgm:t>
    </dgm:pt>
    <dgm:pt modelId="{60D3BADA-FD65-4E28-B839-C375B8D66BEE}" type="parTrans" cxnId="{0A493495-3B31-4F72-8285-452170C5D9F9}">
      <dgm:prSet/>
      <dgm:spPr/>
      <dgm:t>
        <a:bodyPr/>
        <a:lstStyle/>
        <a:p>
          <a:endParaRPr lang="ru-RU"/>
        </a:p>
      </dgm:t>
    </dgm:pt>
    <dgm:pt modelId="{F7218C55-4B1E-4BC5-A362-76108BCA3BA2}" type="sibTrans" cxnId="{0A493495-3B31-4F72-8285-452170C5D9F9}">
      <dgm:prSet/>
      <dgm:spPr/>
      <dgm:t>
        <a:bodyPr/>
        <a:lstStyle/>
        <a:p>
          <a:endParaRPr lang="ru-RU"/>
        </a:p>
      </dgm:t>
    </dgm:pt>
    <dgm:pt modelId="{AFE7CE51-8A2D-4927-8B2D-D9E0193EBD5C}">
      <dgm:prSet phldrT="[Текст]" custT="1"/>
      <dgm:spPr/>
      <dgm:t>
        <a:bodyPr/>
        <a:lstStyle/>
        <a:p>
          <a:endParaRPr lang="ru-RU" sz="2400" dirty="0">
            <a:solidFill>
              <a:srgbClr val="7030A0"/>
            </a:solidFill>
          </a:endParaRPr>
        </a:p>
        <a:p>
          <a:r>
            <a:rPr lang="ru-RU" sz="2400" dirty="0">
              <a:solidFill>
                <a:srgbClr val="7030A0"/>
              </a:solidFill>
            </a:rPr>
            <a:t>Корпоративная</a:t>
          </a:r>
          <a:r>
            <a:rPr lang="ru-RU" sz="1900" dirty="0">
              <a:solidFill>
                <a:srgbClr val="7030A0"/>
              </a:solidFill>
            </a:rPr>
            <a:t> </a:t>
          </a:r>
          <a:r>
            <a:rPr lang="ru-RU" sz="2400" dirty="0">
              <a:solidFill>
                <a:srgbClr val="7030A0"/>
              </a:solidFill>
              <a:latin typeface="+mn-lt"/>
            </a:rPr>
            <a:t>благотворительность</a:t>
          </a:r>
          <a:r>
            <a:rPr lang="ru-RU" sz="1900" dirty="0">
              <a:solidFill>
                <a:srgbClr val="7030A0"/>
              </a:solidFill>
            </a:rPr>
            <a:t> </a:t>
          </a:r>
          <a:endParaRPr lang="ru-RU" sz="1900" dirty="0"/>
        </a:p>
      </dgm:t>
    </dgm:pt>
    <dgm:pt modelId="{421CD419-564F-427A-896C-88051811D7F9}" type="sibTrans" cxnId="{ED5A58AC-86CC-40EB-BFF8-831492EBCABE}">
      <dgm:prSet/>
      <dgm:spPr/>
      <dgm:t>
        <a:bodyPr/>
        <a:lstStyle/>
        <a:p>
          <a:endParaRPr lang="ru-RU"/>
        </a:p>
      </dgm:t>
    </dgm:pt>
    <dgm:pt modelId="{9BD30D6D-06E0-4E11-B5E5-F08907237225}" type="parTrans" cxnId="{ED5A58AC-86CC-40EB-BFF8-831492EBCABE}">
      <dgm:prSet/>
      <dgm:spPr/>
      <dgm:t>
        <a:bodyPr/>
        <a:lstStyle/>
        <a:p>
          <a:endParaRPr lang="ru-RU"/>
        </a:p>
      </dgm:t>
    </dgm:pt>
    <dgm:pt modelId="{CE12F427-AB6B-4ED6-BB02-5C5E07196494}">
      <dgm:prSet phldrT="[Текст]" custT="1"/>
      <dgm:spPr/>
      <dgm:t>
        <a:bodyPr/>
        <a:lstStyle/>
        <a:p>
          <a:endParaRPr lang="ru-RU" sz="2400" dirty="0">
            <a:solidFill>
              <a:srgbClr val="7030A0"/>
            </a:solidFill>
          </a:endParaRPr>
        </a:p>
        <a:p>
          <a:r>
            <a:rPr lang="ru-RU" sz="2400" dirty="0">
              <a:solidFill>
                <a:srgbClr val="7030A0"/>
              </a:solidFill>
            </a:rPr>
            <a:t>Серебряное </a:t>
          </a:r>
          <a:r>
            <a:rPr lang="ru-RU" sz="2400" dirty="0" err="1">
              <a:solidFill>
                <a:srgbClr val="7030A0"/>
              </a:solidFill>
            </a:rPr>
            <a:t>волонтерство</a:t>
          </a:r>
          <a:endParaRPr lang="ru-RU" sz="2400" dirty="0">
            <a:solidFill>
              <a:srgbClr val="7030A0"/>
            </a:solidFill>
          </a:endParaRPr>
        </a:p>
      </dgm:t>
    </dgm:pt>
    <dgm:pt modelId="{0875D2CA-85B6-422B-B259-642DE4266648}" type="sibTrans" cxnId="{B7F1FD1B-565F-48AD-8D6D-089ABBA9E8BA}">
      <dgm:prSet/>
      <dgm:spPr/>
      <dgm:t>
        <a:bodyPr/>
        <a:lstStyle/>
        <a:p>
          <a:endParaRPr lang="ru-RU"/>
        </a:p>
      </dgm:t>
    </dgm:pt>
    <dgm:pt modelId="{BFCDABD3-0036-4CB6-8543-ED0C7CBAF12D}" type="parTrans" cxnId="{B7F1FD1B-565F-48AD-8D6D-089ABBA9E8BA}">
      <dgm:prSet/>
      <dgm:spPr/>
      <dgm:t>
        <a:bodyPr/>
        <a:lstStyle/>
        <a:p>
          <a:endParaRPr lang="ru-RU"/>
        </a:p>
      </dgm:t>
    </dgm:pt>
    <dgm:pt modelId="{58E75D6F-FC78-4FC9-8D9D-3C6AD57B2B93}" type="pres">
      <dgm:prSet presAssocID="{D4D3BDD9-3C06-4E92-A7E3-8EE378362528}" presName="arrowDiagram" presStyleCnt="0">
        <dgm:presLayoutVars>
          <dgm:chMax val="5"/>
          <dgm:dir/>
          <dgm:resizeHandles val="exact"/>
        </dgm:presLayoutVars>
      </dgm:prSet>
      <dgm:spPr/>
    </dgm:pt>
    <dgm:pt modelId="{C2BAA80E-0F7E-443B-BB6D-615B97AFFDF5}" type="pres">
      <dgm:prSet presAssocID="{D4D3BDD9-3C06-4E92-A7E3-8EE378362528}" presName="arrow" presStyleLbl="bgShp" presStyleIdx="0" presStyleCnt="1" custScaleX="113662" custLinFactNeighborX="2132" custLinFactNeighborY="16211"/>
      <dgm:spPr/>
    </dgm:pt>
    <dgm:pt modelId="{95FE9BD0-5365-4597-AA50-239BF7D8C6F5}" type="pres">
      <dgm:prSet presAssocID="{D4D3BDD9-3C06-4E92-A7E3-8EE378362528}" presName="arrowDiagram3" presStyleCnt="0"/>
      <dgm:spPr/>
    </dgm:pt>
    <dgm:pt modelId="{03C1FE9C-0F2A-4347-B572-D732169ACB73}" type="pres">
      <dgm:prSet presAssocID="{AFE7CE51-8A2D-4927-8B2D-D9E0193EBD5C}" presName="bullet3a" presStyleLbl="node1" presStyleIdx="0" presStyleCnt="3"/>
      <dgm:spPr/>
    </dgm:pt>
    <dgm:pt modelId="{15CD1DA8-91E9-408D-90D1-4781FF76BA0C}" type="pres">
      <dgm:prSet presAssocID="{AFE7CE51-8A2D-4927-8B2D-D9E0193EBD5C}" presName="textBox3a" presStyleLbl="revTx" presStyleIdx="0" presStyleCnt="3" custScaleX="219241" custScaleY="95635" custLinFactNeighborX="-20632" custLinFactNeighborY="2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C4BAA-68CF-47C0-87FA-F906971D7D63}" type="pres">
      <dgm:prSet presAssocID="{CE12F427-AB6B-4ED6-BB02-5C5E07196494}" presName="bullet3b" presStyleLbl="node1" presStyleIdx="1" presStyleCnt="3"/>
      <dgm:spPr/>
    </dgm:pt>
    <dgm:pt modelId="{5DE7AC99-08B5-4AF2-B92F-E906F7CE55EF}" type="pres">
      <dgm:prSet presAssocID="{CE12F427-AB6B-4ED6-BB02-5C5E07196494}" presName="textBox3b" presStyleLbl="revTx" presStyleIdx="1" presStyleCnt="3" custScaleX="149117" custScaleY="95635" custLinFactNeighborX="-2486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16C62-B4A2-40D3-9ECB-897986E8803A}" type="pres">
      <dgm:prSet presAssocID="{76960F8B-4E3D-47F5-98B5-67C14CC21847}" presName="bullet3c" presStyleLbl="node1" presStyleIdx="2" presStyleCnt="3" custLinFactNeighborX="-8778" custLinFactNeighborY="10418"/>
      <dgm:spPr/>
    </dgm:pt>
    <dgm:pt modelId="{489CCCC2-79DE-4E60-9B76-790DD09FF02D}" type="pres">
      <dgm:prSet presAssocID="{76960F8B-4E3D-47F5-98B5-67C14CC21847}" presName="textBox3c" presStyleLbl="revTx" presStyleIdx="2" presStyleCnt="3" custScaleX="136230" custScaleY="84180" custLinFactNeighborX="34528" custLinFactNeighborY="-51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493495-3B31-4F72-8285-452170C5D9F9}" srcId="{D4D3BDD9-3C06-4E92-A7E3-8EE378362528}" destId="{76960F8B-4E3D-47F5-98B5-67C14CC21847}" srcOrd="2" destOrd="0" parTransId="{60D3BADA-FD65-4E28-B839-C375B8D66BEE}" sibTransId="{F7218C55-4B1E-4BC5-A362-76108BCA3BA2}"/>
    <dgm:cxn modelId="{F45A834F-D615-4B12-AF2F-1436107B0383}" type="presOf" srcId="{D4D3BDD9-3C06-4E92-A7E3-8EE378362528}" destId="{58E75D6F-FC78-4FC9-8D9D-3C6AD57B2B93}" srcOrd="0" destOrd="0" presId="urn:microsoft.com/office/officeart/2005/8/layout/arrow2"/>
    <dgm:cxn modelId="{19435553-F4AA-4CE1-ABBB-D05483A45ADC}" type="presOf" srcId="{CE12F427-AB6B-4ED6-BB02-5C5E07196494}" destId="{5DE7AC99-08B5-4AF2-B92F-E906F7CE55EF}" srcOrd="0" destOrd="0" presId="urn:microsoft.com/office/officeart/2005/8/layout/arrow2"/>
    <dgm:cxn modelId="{2FFC3DEC-FA61-43CA-B259-896C8E3D9B40}" type="presOf" srcId="{76960F8B-4E3D-47F5-98B5-67C14CC21847}" destId="{489CCCC2-79DE-4E60-9B76-790DD09FF02D}" srcOrd="0" destOrd="0" presId="urn:microsoft.com/office/officeart/2005/8/layout/arrow2"/>
    <dgm:cxn modelId="{B7F1FD1B-565F-48AD-8D6D-089ABBA9E8BA}" srcId="{D4D3BDD9-3C06-4E92-A7E3-8EE378362528}" destId="{CE12F427-AB6B-4ED6-BB02-5C5E07196494}" srcOrd="1" destOrd="0" parTransId="{BFCDABD3-0036-4CB6-8543-ED0C7CBAF12D}" sibTransId="{0875D2CA-85B6-422B-B259-642DE4266648}"/>
    <dgm:cxn modelId="{ED5A58AC-86CC-40EB-BFF8-831492EBCABE}" srcId="{D4D3BDD9-3C06-4E92-A7E3-8EE378362528}" destId="{AFE7CE51-8A2D-4927-8B2D-D9E0193EBD5C}" srcOrd="0" destOrd="0" parTransId="{9BD30D6D-06E0-4E11-B5E5-F08907237225}" sibTransId="{421CD419-564F-427A-896C-88051811D7F9}"/>
    <dgm:cxn modelId="{2DE8BD62-7F08-44BC-AA42-F7708B612E51}" type="presOf" srcId="{AFE7CE51-8A2D-4927-8B2D-D9E0193EBD5C}" destId="{15CD1DA8-91E9-408D-90D1-4781FF76BA0C}" srcOrd="0" destOrd="0" presId="urn:microsoft.com/office/officeart/2005/8/layout/arrow2"/>
    <dgm:cxn modelId="{DAFD113D-8B75-4861-AD38-B2B48B83C486}" type="presParOf" srcId="{58E75D6F-FC78-4FC9-8D9D-3C6AD57B2B93}" destId="{C2BAA80E-0F7E-443B-BB6D-615B97AFFDF5}" srcOrd="0" destOrd="0" presId="urn:microsoft.com/office/officeart/2005/8/layout/arrow2"/>
    <dgm:cxn modelId="{2C467A10-24F9-4E75-AEDD-BDA06EA64BCB}" type="presParOf" srcId="{58E75D6F-FC78-4FC9-8D9D-3C6AD57B2B93}" destId="{95FE9BD0-5365-4597-AA50-239BF7D8C6F5}" srcOrd="1" destOrd="0" presId="urn:microsoft.com/office/officeart/2005/8/layout/arrow2"/>
    <dgm:cxn modelId="{16944AD3-505E-4C7C-BE29-178102F05DA8}" type="presParOf" srcId="{95FE9BD0-5365-4597-AA50-239BF7D8C6F5}" destId="{03C1FE9C-0F2A-4347-B572-D732169ACB73}" srcOrd="0" destOrd="0" presId="urn:microsoft.com/office/officeart/2005/8/layout/arrow2"/>
    <dgm:cxn modelId="{11B51422-B0A7-4BFD-AA61-64BB75B09949}" type="presParOf" srcId="{95FE9BD0-5365-4597-AA50-239BF7D8C6F5}" destId="{15CD1DA8-91E9-408D-90D1-4781FF76BA0C}" srcOrd="1" destOrd="0" presId="urn:microsoft.com/office/officeart/2005/8/layout/arrow2"/>
    <dgm:cxn modelId="{E57098E0-DD7D-4136-863B-697E8642D236}" type="presParOf" srcId="{95FE9BD0-5365-4597-AA50-239BF7D8C6F5}" destId="{AB2C4BAA-68CF-47C0-87FA-F906971D7D63}" srcOrd="2" destOrd="0" presId="urn:microsoft.com/office/officeart/2005/8/layout/arrow2"/>
    <dgm:cxn modelId="{7004CB9A-BF91-419B-A22F-6DAF54FCE372}" type="presParOf" srcId="{95FE9BD0-5365-4597-AA50-239BF7D8C6F5}" destId="{5DE7AC99-08B5-4AF2-B92F-E906F7CE55EF}" srcOrd="3" destOrd="0" presId="urn:microsoft.com/office/officeart/2005/8/layout/arrow2"/>
    <dgm:cxn modelId="{00326F55-B6AC-4342-8B4D-4E07D6D6CE38}" type="presParOf" srcId="{95FE9BD0-5365-4597-AA50-239BF7D8C6F5}" destId="{CD716C62-B4A2-40D3-9ECB-897986E8803A}" srcOrd="4" destOrd="0" presId="urn:microsoft.com/office/officeart/2005/8/layout/arrow2"/>
    <dgm:cxn modelId="{A05BA232-D8B6-458B-A696-6B50D2C092D5}" type="presParOf" srcId="{95FE9BD0-5365-4597-AA50-239BF7D8C6F5}" destId="{489CCCC2-79DE-4E60-9B76-790DD09FF02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ADD0DB-1FD5-4F6D-88F5-9B13801B7532}" type="doc">
      <dgm:prSet loTypeId="urn:microsoft.com/office/officeart/2005/8/layout/gear1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DEC9D00-76BC-4C63-9AED-76A715884E39}">
      <dgm:prSet phldrT="[Текст]" custT="1"/>
      <dgm:spPr/>
      <dgm:t>
        <a:bodyPr/>
        <a:lstStyle/>
        <a:p>
          <a:r>
            <a:rPr lang="ru-RU" sz="1200" dirty="0"/>
            <a:t>Образовательные учреждения</a:t>
          </a:r>
        </a:p>
      </dgm:t>
    </dgm:pt>
    <dgm:pt modelId="{901732F0-F077-44FA-8EBA-B3FE407F4447}" type="parTrans" cxnId="{E4D2EE1C-D45C-442F-AFF2-CA09B7F44BCF}">
      <dgm:prSet/>
      <dgm:spPr/>
      <dgm:t>
        <a:bodyPr/>
        <a:lstStyle/>
        <a:p>
          <a:endParaRPr lang="ru-RU"/>
        </a:p>
      </dgm:t>
    </dgm:pt>
    <dgm:pt modelId="{39CD76CE-F03E-4614-A19C-3A69420865D6}" type="sibTrans" cxnId="{E4D2EE1C-D45C-442F-AFF2-CA09B7F44BCF}">
      <dgm:prSet/>
      <dgm:spPr/>
      <dgm:t>
        <a:bodyPr/>
        <a:lstStyle/>
        <a:p>
          <a:endParaRPr lang="ru-RU"/>
        </a:p>
      </dgm:t>
    </dgm:pt>
    <dgm:pt modelId="{3A8C709A-1A4F-41FA-A837-061CFDA0DEF3}">
      <dgm:prSet phldrT="[Текст]" custT="1"/>
      <dgm:spPr/>
      <dgm:t>
        <a:bodyPr/>
        <a:lstStyle/>
        <a:p>
          <a:r>
            <a:rPr lang="ru-RU" sz="1200" dirty="0"/>
            <a:t>Дома культуры</a:t>
          </a:r>
        </a:p>
      </dgm:t>
    </dgm:pt>
    <dgm:pt modelId="{846C2FAA-EA75-4632-B6A0-D24036D542EC}" type="parTrans" cxnId="{42F61B04-DF24-4FFC-8C0A-8A3E623C1136}">
      <dgm:prSet/>
      <dgm:spPr/>
      <dgm:t>
        <a:bodyPr/>
        <a:lstStyle/>
        <a:p>
          <a:endParaRPr lang="ru-RU"/>
        </a:p>
      </dgm:t>
    </dgm:pt>
    <dgm:pt modelId="{ADFEE6A0-B8B9-4D3F-A27E-1371578B43C4}" type="sibTrans" cxnId="{42F61B04-DF24-4FFC-8C0A-8A3E623C1136}">
      <dgm:prSet/>
      <dgm:spPr/>
      <dgm:t>
        <a:bodyPr/>
        <a:lstStyle/>
        <a:p>
          <a:endParaRPr lang="ru-RU"/>
        </a:p>
      </dgm:t>
    </dgm:pt>
    <dgm:pt modelId="{30E29E08-32CA-490D-AAD5-8AD71CB48421}">
      <dgm:prSet phldrT="[Текст]" custT="1"/>
      <dgm:spPr/>
      <dgm:t>
        <a:bodyPr/>
        <a:lstStyle/>
        <a:p>
          <a:r>
            <a:rPr lang="ru-RU" sz="1200" dirty="0"/>
            <a:t>Депутатский корпус</a:t>
          </a:r>
        </a:p>
      </dgm:t>
    </dgm:pt>
    <dgm:pt modelId="{EAE2E917-266C-4C77-BA6D-A16DD48DCD32}" type="parTrans" cxnId="{F87A3272-66B9-4D15-BBA1-09628A91330C}">
      <dgm:prSet/>
      <dgm:spPr/>
      <dgm:t>
        <a:bodyPr/>
        <a:lstStyle/>
        <a:p>
          <a:endParaRPr lang="ru-RU"/>
        </a:p>
      </dgm:t>
    </dgm:pt>
    <dgm:pt modelId="{DEE97C12-F5D7-4535-9840-FA77408D492A}" type="sibTrans" cxnId="{F87A3272-66B9-4D15-BBA1-09628A91330C}">
      <dgm:prSet/>
      <dgm:spPr/>
      <dgm:t>
        <a:bodyPr/>
        <a:lstStyle/>
        <a:p>
          <a:endParaRPr lang="ru-RU"/>
        </a:p>
      </dgm:t>
    </dgm:pt>
    <dgm:pt modelId="{90D65E28-3A39-48E8-93A6-813A5DCE29E0}">
      <dgm:prSet phldrT="[Текст]"/>
      <dgm:spPr/>
      <dgm:t>
        <a:bodyPr/>
        <a:lstStyle/>
        <a:p>
          <a:endParaRPr lang="ru-RU"/>
        </a:p>
      </dgm:t>
    </dgm:pt>
    <dgm:pt modelId="{54653D6C-6F00-459E-92CC-104CB1C9F4B6}" type="parTrans" cxnId="{13F0014A-BFEE-430B-81EB-51836FC36DE9}">
      <dgm:prSet/>
      <dgm:spPr/>
      <dgm:t>
        <a:bodyPr/>
        <a:lstStyle/>
        <a:p>
          <a:endParaRPr lang="ru-RU"/>
        </a:p>
      </dgm:t>
    </dgm:pt>
    <dgm:pt modelId="{D6BFBC4B-8080-41C5-9160-4DB9376C71AB}" type="sibTrans" cxnId="{13F0014A-BFEE-430B-81EB-51836FC36DE9}">
      <dgm:prSet/>
      <dgm:spPr/>
      <dgm:t>
        <a:bodyPr/>
        <a:lstStyle/>
        <a:p>
          <a:endParaRPr lang="ru-RU"/>
        </a:p>
      </dgm:t>
    </dgm:pt>
    <dgm:pt modelId="{93C67911-1B39-489D-B999-EDF31B37E16A}">
      <dgm:prSet phldrT="[Текст]" phldr="1"/>
      <dgm:spPr/>
      <dgm:t>
        <a:bodyPr/>
        <a:lstStyle/>
        <a:p>
          <a:endParaRPr lang="ru-RU" dirty="0"/>
        </a:p>
      </dgm:t>
    </dgm:pt>
    <dgm:pt modelId="{74317355-7681-48B6-9D47-57BDFE5D9CB2}" type="parTrans" cxnId="{30F02080-8A98-465B-85AB-0E99674BF622}">
      <dgm:prSet/>
      <dgm:spPr/>
      <dgm:t>
        <a:bodyPr/>
        <a:lstStyle/>
        <a:p>
          <a:endParaRPr lang="ru-RU"/>
        </a:p>
      </dgm:t>
    </dgm:pt>
    <dgm:pt modelId="{9972A5E9-B93B-4A92-8386-95B31BEDA367}" type="sibTrans" cxnId="{30F02080-8A98-465B-85AB-0E99674BF622}">
      <dgm:prSet/>
      <dgm:spPr/>
      <dgm:t>
        <a:bodyPr/>
        <a:lstStyle/>
        <a:p>
          <a:endParaRPr lang="ru-RU"/>
        </a:p>
      </dgm:t>
    </dgm:pt>
    <dgm:pt modelId="{6859596F-45A8-4D38-A0B1-8221C6F2EAE6}">
      <dgm:prSet phldrT="[Текст]" phldr="1"/>
      <dgm:spPr/>
      <dgm:t>
        <a:bodyPr/>
        <a:lstStyle/>
        <a:p>
          <a:endParaRPr lang="ru-RU" dirty="0"/>
        </a:p>
      </dgm:t>
    </dgm:pt>
    <dgm:pt modelId="{14A78AD1-4AFB-46CF-8535-3621860F2BFA}" type="parTrans" cxnId="{B8E5C9CB-403D-4666-BC01-8D79EBA4CF28}">
      <dgm:prSet/>
      <dgm:spPr/>
      <dgm:t>
        <a:bodyPr/>
        <a:lstStyle/>
        <a:p>
          <a:endParaRPr lang="ru-RU"/>
        </a:p>
      </dgm:t>
    </dgm:pt>
    <dgm:pt modelId="{14E2CDAC-D5C6-44C6-8B3D-A034643FB312}" type="sibTrans" cxnId="{B8E5C9CB-403D-4666-BC01-8D79EBA4CF28}">
      <dgm:prSet/>
      <dgm:spPr/>
      <dgm:t>
        <a:bodyPr/>
        <a:lstStyle/>
        <a:p>
          <a:endParaRPr lang="ru-RU"/>
        </a:p>
      </dgm:t>
    </dgm:pt>
    <dgm:pt modelId="{23841CC5-5730-48A3-8835-4EEFCDC9ACA8}">
      <dgm:prSet phldrT="[Текст]" phldr="1"/>
      <dgm:spPr/>
      <dgm:t>
        <a:bodyPr/>
        <a:lstStyle/>
        <a:p>
          <a:endParaRPr lang="ru-RU" dirty="0"/>
        </a:p>
      </dgm:t>
    </dgm:pt>
    <dgm:pt modelId="{1953D4EE-15C0-4885-BAF5-FA2ACB920AA6}" type="parTrans" cxnId="{BBDCDC48-76FE-4CAE-8FB9-0A33F06C771A}">
      <dgm:prSet/>
      <dgm:spPr/>
      <dgm:t>
        <a:bodyPr/>
        <a:lstStyle/>
        <a:p>
          <a:endParaRPr lang="ru-RU"/>
        </a:p>
      </dgm:t>
    </dgm:pt>
    <dgm:pt modelId="{553E09BA-A044-4E9E-91BA-A3F3FC48C793}" type="sibTrans" cxnId="{BBDCDC48-76FE-4CAE-8FB9-0A33F06C771A}">
      <dgm:prSet/>
      <dgm:spPr/>
      <dgm:t>
        <a:bodyPr/>
        <a:lstStyle/>
        <a:p>
          <a:endParaRPr lang="ru-RU"/>
        </a:p>
      </dgm:t>
    </dgm:pt>
    <dgm:pt modelId="{FB3C583B-A919-4E2F-84D2-B7EF6B289EA0}">
      <dgm:prSet/>
      <dgm:spPr/>
      <dgm:t>
        <a:bodyPr/>
        <a:lstStyle/>
        <a:p>
          <a:endParaRPr lang="ru-RU"/>
        </a:p>
      </dgm:t>
    </dgm:pt>
    <dgm:pt modelId="{8A5AAB37-9DAF-455F-ACC5-A8B0B6C6C3FE}" type="parTrans" cxnId="{302CC1FC-D129-4B26-84A2-0109B99233BB}">
      <dgm:prSet/>
      <dgm:spPr/>
      <dgm:t>
        <a:bodyPr/>
        <a:lstStyle/>
        <a:p>
          <a:endParaRPr lang="ru-RU"/>
        </a:p>
      </dgm:t>
    </dgm:pt>
    <dgm:pt modelId="{659CD8BB-6D46-4C3A-8AE5-94B99B6F5C49}" type="sibTrans" cxnId="{302CC1FC-D129-4B26-84A2-0109B99233BB}">
      <dgm:prSet/>
      <dgm:spPr/>
      <dgm:t>
        <a:bodyPr/>
        <a:lstStyle/>
        <a:p>
          <a:endParaRPr lang="ru-RU"/>
        </a:p>
      </dgm:t>
    </dgm:pt>
    <dgm:pt modelId="{57DCF2D0-2551-4482-9ABE-0106DE523133}" type="pres">
      <dgm:prSet presAssocID="{5FADD0DB-1FD5-4F6D-88F5-9B13801B753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2F3AF0-EAC5-4E9B-88BB-7F7E6659DF92}" type="pres">
      <dgm:prSet presAssocID="{CDEC9D00-76BC-4C63-9AED-76A715884E39}" presName="gear1" presStyleLbl="node1" presStyleIdx="0" presStyleCnt="3" custScaleX="122171" custScaleY="125968" custLinFactNeighborX="-6759" custLinFactNeighborY="102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46984-5126-47F2-B28A-5F1A906BFB6F}" type="pres">
      <dgm:prSet presAssocID="{CDEC9D00-76BC-4C63-9AED-76A715884E39}" presName="gear1srcNode" presStyleLbl="node1" presStyleIdx="0" presStyleCnt="3"/>
      <dgm:spPr/>
      <dgm:t>
        <a:bodyPr/>
        <a:lstStyle/>
        <a:p>
          <a:endParaRPr lang="ru-RU"/>
        </a:p>
      </dgm:t>
    </dgm:pt>
    <dgm:pt modelId="{D36353E8-593F-4612-9D1D-1649DB5C97F9}" type="pres">
      <dgm:prSet presAssocID="{CDEC9D00-76BC-4C63-9AED-76A715884E39}" presName="gear1dstNode" presStyleLbl="node1" presStyleIdx="0" presStyleCnt="3"/>
      <dgm:spPr/>
      <dgm:t>
        <a:bodyPr/>
        <a:lstStyle/>
        <a:p>
          <a:endParaRPr lang="ru-RU"/>
        </a:p>
      </dgm:t>
    </dgm:pt>
    <dgm:pt modelId="{CD13A8F1-0FD1-45CE-8967-84EF7EAE8613}" type="pres">
      <dgm:prSet presAssocID="{3A8C709A-1A4F-41FA-A837-061CFDA0DEF3}" presName="gear2" presStyleLbl="node1" presStyleIdx="1" presStyleCnt="3" custScaleX="107472" custScaleY="1266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00E43-B87D-42B1-8C55-1EA5F1DFDEF4}" type="pres">
      <dgm:prSet presAssocID="{3A8C709A-1A4F-41FA-A837-061CFDA0DEF3}" presName="gear2srcNode" presStyleLbl="node1" presStyleIdx="1" presStyleCnt="3"/>
      <dgm:spPr/>
      <dgm:t>
        <a:bodyPr/>
        <a:lstStyle/>
        <a:p>
          <a:endParaRPr lang="ru-RU"/>
        </a:p>
      </dgm:t>
    </dgm:pt>
    <dgm:pt modelId="{2519FE9D-231A-4429-B675-A8937AB2BC24}" type="pres">
      <dgm:prSet presAssocID="{3A8C709A-1A4F-41FA-A837-061CFDA0DEF3}" presName="gear2dstNode" presStyleLbl="node1" presStyleIdx="1" presStyleCnt="3"/>
      <dgm:spPr/>
      <dgm:t>
        <a:bodyPr/>
        <a:lstStyle/>
        <a:p>
          <a:endParaRPr lang="ru-RU"/>
        </a:p>
      </dgm:t>
    </dgm:pt>
    <dgm:pt modelId="{3CD64965-E8FA-4DB1-8761-0E66C7A707D6}" type="pres">
      <dgm:prSet presAssocID="{30E29E08-32CA-490D-AAD5-8AD71CB48421}" presName="gear3" presStyleLbl="node1" presStyleIdx="2" presStyleCnt="3" custScaleX="111228" custScaleY="124481"/>
      <dgm:spPr/>
      <dgm:t>
        <a:bodyPr/>
        <a:lstStyle/>
        <a:p>
          <a:endParaRPr lang="ru-RU"/>
        </a:p>
      </dgm:t>
    </dgm:pt>
    <dgm:pt modelId="{553CA7CE-F17C-4739-B0AC-ECDE576261DC}" type="pres">
      <dgm:prSet presAssocID="{30E29E08-32CA-490D-AAD5-8AD71CB4842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4C5E3-6C6C-441E-A473-465816A8FD99}" type="pres">
      <dgm:prSet presAssocID="{30E29E08-32CA-490D-AAD5-8AD71CB48421}" presName="gear3srcNode" presStyleLbl="node1" presStyleIdx="2" presStyleCnt="3"/>
      <dgm:spPr/>
      <dgm:t>
        <a:bodyPr/>
        <a:lstStyle/>
        <a:p>
          <a:endParaRPr lang="ru-RU"/>
        </a:p>
      </dgm:t>
    </dgm:pt>
    <dgm:pt modelId="{D333D5B2-6A9E-4215-A612-FDBE45F7974E}" type="pres">
      <dgm:prSet presAssocID="{30E29E08-32CA-490D-AAD5-8AD71CB48421}" presName="gear3dstNode" presStyleLbl="node1" presStyleIdx="2" presStyleCnt="3"/>
      <dgm:spPr/>
      <dgm:t>
        <a:bodyPr/>
        <a:lstStyle/>
        <a:p>
          <a:endParaRPr lang="ru-RU"/>
        </a:p>
      </dgm:t>
    </dgm:pt>
    <dgm:pt modelId="{DBBC490F-100C-437B-AB6D-DD0DA327642F}" type="pres">
      <dgm:prSet presAssocID="{39CD76CE-F03E-4614-A19C-3A69420865D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A6B266B2-D975-4CF2-B519-84A035AF5793}" type="pres">
      <dgm:prSet presAssocID="{ADFEE6A0-B8B9-4D3F-A27E-1371578B43C4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BCF40EF8-8642-47DB-8F1C-AF34B040EF81}" type="pres">
      <dgm:prSet presAssocID="{DEE97C12-F5D7-4535-9840-FA77408D492A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02CC1FC-D129-4B26-84A2-0109B99233BB}" srcId="{5FADD0DB-1FD5-4F6D-88F5-9B13801B7532}" destId="{FB3C583B-A919-4E2F-84D2-B7EF6B289EA0}" srcOrd="7" destOrd="0" parTransId="{8A5AAB37-9DAF-455F-ACC5-A8B0B6C6C3FE}" sibTransId="{659CD8BB-6D46-4C3A-8AE5-94B99B6F5C49}"/>
    <dgm:cxn modelId="{DCADA7F5-1B2F-4664-8EFD-3218F53C1333}" type="presOf" srcId="{3A8C709A-1A4F-41FA-A837-061CFDA0DEF3}" destId="{2519FE9D-231A-4429-B675-A8937AB2BC24}" srcOrd="2" destOrd="0" presId="urn:microsoft.com/office/officeart/2005/8/layout/gear1"/>
    <dgm:cxn modelId="{BBDCDC48-76FE-4CAE-8FB9-0A33F06C771A}" srcId="{5FADD0DB-1FD5-4F6D-88F5-9B13801B7532}" destId="{23841CC5-5730-48A3-8835-4EEFCDC9ACA8}" srcOrd="6" destOrd="0" parTransId="{1953D4EE-15C0-4885-BAF5-FA2ACB920AA6}" sibTransId="{553E09BA-A044-4E9E-91BA-A3F3FC48C793}"/>
    <dgm:cxn modelId="{1BAF0F1F-155A-4384-BC10-E0F99E33196A}" type="presOf" srcId="{39CD76CE-F03E-4614-A19C-3A69420865D6}" destId="{DBBC490F-100C-437B-AB6D-DD0DA327642F}" srcOrd="0" destOrd="0" presId="urn:microsoft.com/office/officeart/2005/8/layout/gear1"/>
    <dgm:cxn modelId="{9ADFD0FE-6674-49EF-9119-EDF041488A02}" type="presOf" srcId="{ADFEE6A0-B8B9-4D3F-A27E-1371578B43C4}" destId="{A6B266B2-D975-4CF2-B519-84A035AF5793}" srcOrd="0" destOrd="0" presId="urn:microsoft.com/office/officeart/2005/8/layout/gear1"/>
    <dgm:cxn modelId="{9D018C2C-30F1-42E8-9CB2-E1CD1FDC7C4B}" type="presOf" srcId="{CDEC9D00-76BC-4C63-9AED-76A715884E39}" destId="{5E646984-5126-47F2-B28A-5F1A906BFB6F}" srcOrd="1" destOrd="0" presId="urn:microsoft.com/office/officeart/2005/8/layout/gear1"/>
    <dgm:cxn modelId="{42F61B04-DF24-4FFC-8C0A-8A3E623C1136}" srcId="{5FADD0DB-1FD5-4F6D-88F5-9B13801B7532}" destId="{3A8C709A-1A4F-41FA-A837-061CFDA0DEF3}" srcOrd="1" destOrd="0" parTransId="{846C2FAA-EA75-4632-B6A0-D24036D542EC}" sibTransId="{ADFEE6A0-B8B9-4D3F-A27E-1371578B43C4}"/>
    <dgm:cxn modelId="{9B7788C3-42F2-49AA-87ED-E3A0C816AC86}" type="presOf" srcId="{3A8C709A-1A4F-41FA-A837-061CFDA0DEF3}" destId="{CD13A8F1-0FD1-45CE-8967-84EF7EAE8613}" srcOrd="0" destOrd="0" presId="urn:microsoft.com/office/officeart/2005/8/layout/gear1"/>
    <dgm:cxn modelId="{B8E5C9CB-403D-4666-BC01-8D79EBA4CF28}" srcId="{5FADD0DB-1FD5-4F6D-88F5-9B13801B7532}" destId="{6859596F-45A8-4D38-A0B1-8221C6F2EAE6}" srcOrd="5" destOrd="0" parTransId="{14A78AD1-4AFB-46CF-8535-3621860F2BFA}" sibTransId="{14E2CDAC-D5C6-44C6-8B3D-A034643FB312}"/>
    <dgm:cxn modelId="{FBD6B6CA-9B7E-46E6-A4CE-A690F18CFDB9}" type="presOf" srcId="{CDEC9D00-76BC-4C63-9AED-76A715884E39}" destId="{D22F3AF0-EAC5-4E9B-88BB-7F7E6659DF92}" srcOrd="0" destOrd="0" presId="urn:microsoft.com/office/officeart/2005/8/layout/gear1"/>
    <dgm:cxn modelId="{13F0014A-BFEE-430B-81EB-51836FC36DE9}" srcId="{5FADD0DB-1FD5-4F6D-88F5-9B13801B7532}" destId="{90D65E28-3A39-48E8-93A6-813A5DCE29E0}" srcOrd="3" destOrd="0" parTransId="{54653D6C-6F00-459E-92CC-104CB1C9F4B6}" sibTransId="{D6BFBC4B-8080-41C5-9160-4DB9376C71AB}"/>
    <dgm:cxn modelId="{4B963B0A-05AE-4743-B78E-194C79728571}" type="presOf" srcId="{30E29E08-32CA-490D-AAD5-8AD71CB48421}" destId="{3CD64965-E8FA-4DB1-8761-0E66C7A707D6}" srcOrd="0" destOrd="0" presId="urn:microsoft.com/office/officeart/2005/8/layout/gear1"/>
    <dgm:cxn modelId="{636F9542-D90F-4EDA-9ADC-39D48CA545C0}" type="presOf" srcId="{30E29E08-32CA-490D-AAD5-8AD71CB48421}" destId="{D333D5B2-6A9E-4215-A612-FDBE45F7974E}" srcOrd="3" destOrd="0" presId="urn:microsoft.com/office/officeart/2005/8/layout/gear1"/>
    <dgm:cxn modelId="{F87A3272-66B9-4D15-BBA1-09628A91330C}" srcId="{5FADD0DB-1FD5-4F6D-88F5-9B13801B7532}" destId="{30E29E08-32CA-490D-AAD5-8AD71CB48421}" srcOrd="2" destOrd="0" parTransId="{EAE2E917-266C-4C77-BA6D-A16DD48DCD32}" sibTransId="{DEE97C12-F5D7-4535-9840-FA77408D492A}"/>
    <dgm:cxn modelId="{E4D2EE1C-D45C-442F-AFF2-CA09B7F44BCF}" srcId="{5FADD0DB-1FD5-4F6D-88F5-9B13801B7532}" destId="{CDEC9D00-76BC-4C63-9AED-76A715884E39}" srcOrd="0" destOrd="0" parTransId="{901732F0-F077-44FA-8EBA-B3FE407F4447}" sibTransId="{39CD76CE-F03E-4614-A19C-3A69420865D6}"/>
    <dgm:cxn modelId="{52A96C61-DF1C-446D-A701-BA1A24835E1E}" type="presOf" srcId="{30E29E08-32CA-490D-AAD5-8AD71CB48421}" destId="{8B44C5E3-6C6C-441E-A473-465816A8FD99}" srcOrd="2" destOrd="0" presId="urn:microsoft.com/office/officeart/2005/8/layout/gear1"/>
    <dgm:cxn modelId="{9EF67014-C024-4051-A2EC-2D7AFD929F28}" type="presOf" srcId="{30E29E08-32CA-490D-AAD5-8AD71CB48421}" destId="{553CA7CE-F17C-4739-B0AC-ECDE576261DC}" srcOrd="1" destOrd="0" presId="urn:microsoft.com/office/officeart/2005/8/layout/gear1"/>
    <dgm:cxn modelId="{C23BCC7D-5C97-45C6-9844-E5AB4C6BDF75}" type="presOf" srcId="{3A8C709A-1A4F-41FA-A837-061CFDA0DEF3}" destId="{C2B00E43-B87D-42B1-8C55-1EA5F1DFDEF4}" srcOrd="1" destOrd="0" presId="urn:microsoft.com/office/officeart/2005/8/layout/gear1"/>
    <dgm:cxn modelId="{EFAAB986-FBD7-4D31-9625-4C1BA2D95B82}" type="presOf" srcId="{CDEC9D00-76BC-4C63-9AED-76A715884E39}" destId="{D36353E8-593F-4612-9D1D-1649DB5C97F9}" srcOrd="2" destOrd="0" presId="urn:microsoft.com/office/officeart/2005/8/layout/gear1"/>
    <dgm:cxn modelId="{F6AB94C6-A02E-41C2-9A12-9E1EB9DEB51D}" type="presOf" srcId="{DEE97C12-F5D7-4535-9840-FA77408D492A}" destId="{BCF40EF8-8642-47DB-8F1C-AF34B040EF81}" srcOrd="0" destOrd="0" presId="urn:microsoft.com/office/officeart/2005/8/layout/gear1"/>
    <dgm:cxn modelId="{30F02080-8A98-465B-85AB-0E99674BF622}" srcId="{5FADD0DB-1FD5-4F6D-88F5-9B13801B7532}" destId="{93C67911-1B39-489D-B999-EDF31B37E16A}" srcOrd="4" destOrd="0" parTransId="{74317355-7681-48B6-9D47-57BDFE5D9CB2}" sibTransId="{9972A5E9-B93B-4A92-8386-95B31BEDA367}"/>
    <dgm:cxn modelId="{E0D8C822-F265-4FC7-B08E-2E9D4DA6AD8C}" type="presOf" srcId="{5FADD0DB-1FD5-4F6D-88F5-9B13801B7532}" destId="{57DCF2D0-2551-4482-9ABE-0106DE523133}" srcOrd="0" destOrd="0" presId="urn:microsoft.com/office/officeart/2005/8/layout/gear1"/>
    <dgm:cxn modelId="{ED69148E-BCEA-4CA4-B487-1D4660BCBCCC}" type="presParOf" srcId="{57DCF2D0-2551-4482-9ABE-0106DE523133}" destId="{D22F3AF0-EAC5-4E9B-88BB-7F7E6659DF92}" srcOrd="0" destOrd="0" presId="urn:microsoft.com/office/officeart/2005/8/layout/gear1"/>
    <dgm:cxn modelId="{C147B42D-E6F3-4DF6-BCFC-EA437623F338}" type="presParOf" srcId="{57DCF2D0-2551-4482-9ABE-0106DE523133}" destId="{5E646984-5126-47F2-B28A-5F1A906BFB6F}" srcOrd="1" destOrd="0" presId="urn:microsoft.com/office/officeart/2005/8/layout/gear1"/>
    <dgm:cxn modelId="{D09A269B-8F3D-4D19-A7D3-52DA403548F5}" type="presParOf" srcId="{57DCF2D0-2551-4482-9ABE-0106DE523133}" destId="{D36353E8-593F-4612-9D1D-1649DB5C97F9}" srcOrd="2" destOrd="0" presId="urn:microsoft.com/office/officeart/2005/8/layout/gear1"/>
    <dgm:cxn modelId="{57621306-192D-425C-A430-68542D1ECDF6}" type="presParOf" srcId="{57DCF2D0-2551-4482-9ABE-0106DE523133}" destId="{CD13A8F1-0FD1-45CE-8967-84EF7EAE8613}" srcOrd="3" destOrd="0" presId="urn:microsoft.com/office/officeart/2005/8/layout/gear1"/>
    <dgm:cxn modelId="{76EEDAFF-9A82-4ED7-AB6B-3E87A45A8212}" type="presParOf" srcId="{57DCF2D0-2551-4482-9ABE-0106DE523133}" destId="{C2B00E43-B87D-42B1-8C55-1EA5F1DFDEF4}" srcOrd="4" destOrd="0" presId="urn:microsoft.com/office/officeart/2005/8/layout/gear1"/>
    <dgm:cxn modelId="{645437E1-FDA1-4CF3-B115-EC2216501D4D}" type="presParOf" srcId="{57DCF2D0-2551-4482-9ABE-0106DE523133}" destId="{2519FE9D-231A-4429-B675-A8937AB2BC24}" srcOrd="5" destOrd="0" presId="urn:microsoft.com/office/officeart/2005/8/layout/gear1"/>
    <dgm:cxn modelId="{288D2798-5677-4EE3-9710-038A9194C3C1}" type="presParOf" srcId="{57DCF2D0-2551-4482-9ABE-0106DE523133}" destId="{3CD64965-E8FA-4DB1-8761-0E66C7A707D6}" srcOrd="6" destOrd="0" presId="urn:microsoft.com/office/officeart/2005/8/layout/gear1"/>
    <dgm:cxn modelId="{781547BC-FF3C-4FA3-A18A-0DB355E09402}" type="presParOf" srcId="{57DCF2D0-2551-4482-9ABE-0106DE523133}" destId="{553CA7CE-F17C-4739-B0AC-ECDE576261DC}" srcOrd="7" destOrd="0" presId="urn:microsoft.com/office/officeart/2005/8/layout/gear1"/>
    <dgm:cxn modelId="{77369AA4-9CBF-46E2-9712-A1B15FC12164}" type="presParOf" srcId="{57DCF2D0-2551-4482-9ABE-0106DE523133}" destId="{8B44C5E3-6C6C-441E-A473-465816A8FD99}" srcOrd="8" destOrd="0" presId="urn:microsoft.com/office/officeart/2005/8/layout/gear1"/>
    <dgm:cxn modelId="{C820039C-80FF-44B4-99EB-1AAC924BD483}" type="presParOf" srcId="{57DCF2D0-2551-4482-9ABE-0106DE523133}" destId="{D333D5B2-6A9E-4215-A612-FDBE45F7974E}" srcOrd="9" destOrd="0" presId="urn:microsoft.com/office/officeart/2005/8/layout/gear1"/>
    <dgm:cxn modelId="{DD8D84E0-B9C2-4D66-9484-F1A62B58D4F4}" type="presParOf" srcId="{57DCF2D0-2551-4482-9ABE-0106DE523133}" destId="{DBBC490F-100C-437B-AB6D-DD0DA327642F}" srcOrd="10" destOrd="0" presId="urn:microsoft.com/office/officeart/2005/8/layout/gear1"/>
    <dgm:cxn modelId="{003883EC-8AE5-474C-8AC6-50A2434C3D8F}" type="presParOf" srcId="{57DCF2D0-2551-4482-9ABE-0106DE523133}" destId="{A6B266B2-D975-4CF2-B519-84A035AF5793}" srcOrd="11" destOrd="0" presId="urn:microsoft.com/office/officeart/2005/8/layout/gear1"/>
    <dgm:cxn modelId="{4F6FCCD3-81F7-4137-837C-595DF99EA74A}" type="presParOf" srcId="{57DCF2D0-2551-4482-9ABE-0106DE523133}" destId="{BCF40EF8-8642-47DB-8F1C-AF34B040EF8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ADD0DB-1FD5-4F6D-88F5-9B13801B7532}" type="doc">
      <dgm:prSet loTypeId="urn:microsoft.com/office/officeart/2005/8/layout/gear1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DEC9D00-76BC-4C63-9AED-76A715884E39}">
      <dgm:prSet phldrT="[Текст]" custT="1"/>
      <dgm:spPr/>
      <dgm:t>
        <a:bodyPr/>
        <a:lstStyle/>
        <a:p>
          <a:r>
            <a:rPr lang="ru-RU" sz="1200" dirty="0"/>
            <a:t>Министерство социально-демографической и семейной политики</a:t>
          </a:r>
        </a:p>
      </dgm:t>
    </dgm:pt>
    <dgm:pt modelId="{901732F0-F077-44FA-8EBA-B3FE407F4447}" type="parTrans" cxnId="{E4D2EE1C-D45C-442F-AFF2-CA09B7F44BCF}">
      <dgm:prSet/>
      <dgm:spPr/>
      <dgm:t>
        <a:bodyPr/>
        <a:lstStyle/>
        <a:p>
          <a:endParaRPr lang="ru-RU"/>
        </a:p>
      </dgm:t>
    </dgm:pt>
    <dgm:pt modelId="{39CD76CE-F03E-4614-A19C-3A69420865D6}" type="sibTrans" cxnId="{E4D2EE1C-D45C-442F-AFF2-CA09B7F44BCF}">
      <dgm:prSet/>
      <dgm:spPr/>
      <dgm:t>
        <a:bodyPr/>
        <a:lstStyle/>
        <a:p>
          <a:endParaRPr lang="ru-RU"/>
        </a:p>
      </dgm:t>
    </dgm:pt>
    <dgm:pt modelId="{3A8C709A-1A4F-41FA-A837-061CFDA0DEF3}">
      <dgm:prSet phldrT="[Текст]" custT="1"/>
      <dgm:spPr/>
      <dgm:t>
        <a:bodyPr/>
        <a:lstStyle/>
        <a:p>
          <a:r>
            <a:rPr lang="ru-RU" sz="1200" dirty="0"/>
            <a:t>Общественные организации</a:t>
          </a:r>
        </a:p>
      </dgm:t>
    </dgm:pt>
    <dgm:pt modelId="{846C2FAA-EA75-4632-B6A0-D24036D542EC}" type="parTrans" cxnId="{42F61B04-DF24-4FFC-8C0A-8A3E623C1136}">
      <dgm:prSet/>
      <dgm:spPr/>
      <dgm:t>
        <a:bodyPr/>
        <a:lstStyle/>
        <a:p>
          <a:endParaRPr lang="ru-RU"/>
        </a:p>
      </dgm:t>
    </dgm:pt>
    <dgm:pt modelId="{ADFEE6A0-B8B9-4D3F-A27E-1371578B43C4}" type="sibTrans" cxnId="{42F61B04-DF24-4FFC-8C0A-8A3E623C1136}">
      <dgm:prSet/>
      <dgm:spPr/>
      <dgm:t>
        <a:bodyPr/>
        <a:lstStyle/>
        <a:p>
          <a:endParaRPr lang="ru-RU"/>
        </a:p>
      </dgm:t>
    </dgm:pt>
    <dgm:pt modelId="{30E29E08-32CA-490D-AAD5-8AD71CB48421}">
      <dgm:prSet phldrT="[Текст]" custT="1"/>
      <dgm:spPr/>
      <dgm:t>
        <a:bodyPr/>
        <a:lstStyle/>
        <a:p>
          <a:r>
            <a:rPr lang="ru-RU" sz="1200" dirty="0"/>
            <a:t>СМИ</a:t>
          </a:r>
        </a:p>
      </dgm:t>
    </dgm:pt>
    <dgm:pt modelId="{EAE2E917-266C-4C77-BA6D-A16DD48DCD32}" type="parTrans" cxnId="{F87A3272-66B9-4D15-BBA1-09628A91330C}">
      <dgm:prSet/>
      <dgm:spPr/>
      <dgm:t>
        <a:bodyPr/>
        <a:lstStyle/>
        <a:p>
          <a:endParaRPr lang="ru-RU"/>
        </a:p>
      </dgm:t>
    </dgm:pt>
    <dgm:pt modelId="{DEE97C12-F5D7-4535-9840-FA77408D492A}" type="sibTrans" cxnId="{F87A3272-66B9-4D15-BBA1-09628A91330C}">
      <dgm:prSet/>
      <dgm:spPr/>
      <dgm:t>
        <a:bodyPr/>
        <a:lstStyle/>
        <a:p>
          <a:endParaRPr lang="ru-RU"/>
        </a:p>
      </dgm:t>
    </dgm:pt>
    <dgm:pt modelId="{90D65E28-3A39-48E8-93A6-813A5DCE29E0}">
      <dgm:prSet phldrT="[Текст]"/>
      <dgm:spPr/>
      <dgm:t>
        <a:bodyPr/>
        <a:lstStyle/>
        <a:p>
          <a:endParaRPr lang="ru-RU"/>
        </a:p>
      </dgm:t>
    </dgm:pt>
    <dgm:pt modelId="{54653D6C-6F00-459E-92CC-104CB1C9F4B6}" type="parTrans" cxnId="{13F0014A-BFEE-430B-81EB-51836FC36DE9}">
      <dgm:prSet/>
      <dgm:spPr/>
      <dgm:t>
        <a:bodyPr/>
        <a:lstStyle/>
        <a:p>
          <a:endParaRPr lang="ru-RU"/>
        </a:p>
      </dgm:t>
    </dgm:pt>
    <dgm:pt modelId="{D6BFBC4B-8080-41C5-9160-4DB9376C71AB}" type="sibTrans" cxnId="{13F0014A-BFEE-430B-81EB-51836FC36DE9}">
      <dgm:prSet/>
      <dgm:spPr/>
      <dgm:t>
        <a:bodyPr/>
        <a:lstStyle/>
        <a:p>
          <a:endParaRPr lang="ru-RU"/>
        </a:p>
      </dgm:t>
    </dgm:pt>
    <dgm:pt modelId="{93C67911-1B39-489D-B999-EDF31B37E16A}">
      <dgm:prSet phldrT="[Текст]" phldr="1"/>
      <dgm:spPr/>
      <dgm:t>
        <a:bodyPr/>
        <a:lstStyle/>
        <a:p>
          <a:endParaRPr lang="ru-RU" dirty="0"/>
        </a:p>
      </dgm:t>
    </dgm:pt>
    <dgm:pt modelId="{74317355-7681-48B6-9D47-57BDFE5D9CB2}" type="parTrans" cxnId="{30F02080-8A98-465B-85AB-0E99674BF622}">
      <dgm:prSet/>
      <dgm:spPr/>
      <dgm:t>
        <a:bodyPr/>
        <a:lstStyle/>
        <a:p>
          <a:endParaRPr lang="ru-RU"/>
        </a:p>
      </dgm:t>
    </dgm:pt>
    <dgm:pt modelId="{9972A5E9-B93B-4A92-8386-95B31BEDA367}" type="sibTrans" cxnId="{30F02080-8A98-465B-85AB-0E99674BF622}">
      <dgm:prSet/>
      <dgm:spPr/>
      <dgm:t>
        <a:bodyPr/>
        <a:lstStyle/>
        <a:p>
          <a:endParaRPr lang="ru-RU"/>
        </a:p>
      </dgm:t>
    </dgm:pt>
    <dgm:pt modelId="{6859596F-45A8-4D38-A0B1-8221C6F2EAE6}">
      <dgm:prSet phldrT="[Текст]" phldr="1"/>
      <dgm:spPr/>
      <dgm:t>
        <a:bodyPr/>
        <a:lstStyle/>
        <a:p>
          <a:endParaRPr lang="ru-RU" dirty="0"/>
        </a:p>
      </dgm:t>
    </dgm:pt>
    <dgm:pt modelId="{14A78AD1-4AFB-46CF-8535-3621860F2BFA}" type="parTrans" cxnId="{B8E5C9CB-403D-4666-BC01-8D79EBA4CF28}">
      <dgm:prSet/>
      <dgm:spPr/>
      <dgm:t>
        <a:bodyPr/>
        <a:lstStyle/>
        <a:p>
          <a:endParaRPr lang="ru-RU"/>
        </a:p>
      </dgm:t>
    </dgm:pt>
    <dgm:pt modelId="{14E2CDAC-D5C6-44C6-8B3D-A034643FB312}" type="sibTrans" cxnId="{B8E5C9CB-403D-4666-BC01-8D79EBA4CF28}">
      <dgm:prSet/>
      <dgm:spPr/>
      <dgm:t>
        <a:bodyPr/>
        <a:lstStyle/>
        <a:p>
          <a:endParaRPr lang="ru-RU"/>
        </a:p>
      </dgm:t>
    </dgm:pt>
    <dgm:pt modelId="{23841CC5-5730-48A3-8835-4EEFCDC9ACA8}">
      <dgm:prSet phldrT="[Текст]" phldr="1"/>
      <dgm:spPr/>
      <dgm:t>
        <a:bodyPr/>
        <a:lstStyle/>
        <a:p>
          <a:endParaRPr lang="ru-RU" dirty="0"/>
        </a:p>
      </dgm:t>
    </dgm:pt>
    <dgm:pt modelId="{1953D4EE-15C0-4885-BAF5-FA2ACB920AA6}" type="parTrans" cxnId="{BBDCDC48-76FE-4CAE-8FB9-0A33F06C771A}">
      <dgm:prSet/>
      <dgm:spPr/>
      <dgm:t>
        <a:bodyPr/>
        <a:lstStyle/>
        <a:p>
          <a:endParaRPr lang="ru-RU"/>
        </a:p>
      </dgm:t>
    </dgm:pt>
    <dgm:pt modelId="{553E09BA-A044-4E9E-91BA-A3F3FC48C793}" type="sibTrans" cxnId="{BBDCDC48-76FE-4CAE-8FB9-0A33F06C771A}">
      <dgm:prSet/>
      <dgm:spPr/>
      <dgm:t>
        <a:bodyPr/>
        <a:lstStyle/>
        <a:p>
          <a:endParaRPr lang="ru-RU"/>
        </a:p>
      </dgm:t>
    </dgm:pt>
    <dgm:pt modelId="{FB3C583B-A919-4E2F-84D2-B7EF6B289EA0}">
      <dgm:prSet/>
      <dgm:spPr/>
      <dgm:t>
        <a:bodyPr/>
        <a:lstStyle/>
        <a:p>
          <a:endParaRPr lang="ru-RU"/>
        </a:p>
      </dgm:t>
    </dgm:pt>
    <dgm:pt modelId="{8A5AAB37-9DAF-455F-ACC5-A8B0B6C6C3FE}" type="parTrans" cxnId="{302CC1FC-D129-4B26-84A2-0109B99233BB}">
      <dgm:prSet/>
      <dgm:spPr/>
      <dgm:t>
        <a:bodyPr/>
        <a:lstStyle/>
        <a:p>
          <a:endParaRPr lang="ru-RU"/>
        </a:p>
      </dgm:t>
    </dgm:pt>
    <dgm:pt modelId="{659CD8BB-6D46-4C3A-8AE5-94B99B6F5C49}" type="sibTrans" cxnId="{302CC1FC-D129-4B26-84A2-0109B99233BB}">
      <dgm:prSet/>
      <dgm:spPr/>
      <dgm:t>
        <a:bodyPr/>
        <a:lstStyle/>
        <a:p>
          <a:endParaRPr lang="ru-RU"/>
        </a:p>
      </dgm:t>
    </dgm:pt>
    <dgm:pt modelId="{57DCF2D0-2551-4482-9ABE-0106DE523133}" type="pres">
      <dgm:prSet presAssocID="{5FADD0DB-1FD5-4F6D-88F5-9B13801B753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2F3AF0-EAC5-4E9B-88BB-7F7E6659DF92}" type="pres">
      <dgm:prSet presAssocID="{CDEC9D00-76BC-4C63-9AED-76A715884E39}" presName="gear1" presStyleLbl="node1" presStyleIdx="0" presStyleCnt="3" custScaleX="110393" custScaleY="115247" custLinFactNeighborX="8610" custLinFactNeighborY="104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46984-5126-47F2-B28A-5F1A906BFB6F}" type="pres">
      <dgm:prSet presAssocID="{CDEC9D00-76BC-4C63-9AED-76A715884E39}" presName="gear1srcNode" presStyleLbl="node1" presStyleIdx="0" presStyleCnt="3"/>
      <dgm:spPr/>
      <dgm:t>
        <a:bodyPr/>
        <a:lstStyle/>
        <a:p>
          <a:endParaRPr lang="ru-RU"/>
        </a:p>
      </dgm:t>
    </dgm:pt>
    <dgm:pt modelId="{D36353E8-593F-4612-9D1D-1649DB5C97F9}" type="pres">
      <dgm:prSet presAssocID="{CDEC9D00-76BC-4C63-9AED-76A715884E39}" presName="gear1dstNode" presStyleLbl="node1" presStyleIdx="0" presStyleCnt="3"/>
      <dgm:spPr/>
      <dgm:t>
        <a:bodyPr/>
        <a:lstStyle/>
        <a:p>
          <a:endParaRPr lang="ru-RU"/>
        </a:p>
      </dgm:t>
    </dgm:pt>
    <dgm:pt modelId="{CD13A8F1-0FD1-45CE-8967-84EF7EAE8613}" type="pres">
      <dgm:prSet presAssocID="{3A8C709A-1A4F-41FA-A837-061CFDA0DEF3}" presName="gear2" presStyleLbl="node1" presStyleIdx="1" presStyleCnt="3" custScaleX="152040" custScaleY="1379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00E43-B87D-42B1-8C55-1EA5F1DFDEF4}" type="pres">
      <dgm:prSet presAssocID="{3A8C709A-1A4F-41FA-A837-061CFDA0DEF3}" presName="gear2srcNode" presStyleLbl="node1" presStyleIdx="1" presStyleCnt="3"/>
      <dgm:spPr/>
      <dgm:t>
        <a:bodyPr/>
        <a:lstStyle/>
        <a:p>
          <a:endParaRPr lang="ru-RU"/>
        </a:p>
      </dgm:t>
    </dgm:pt>
    <dgm:pt modelId="{2519FE9D-231A-4429-B675-A8937AB2BC24}" type="pres">
      <dgm:prSet presAssocID="{3A8C709A-1A4F-41FA-A837-061CFDA0DEF3}" presName="gear2dstNode" presStyleLbl="node1" presStyleIdx="1" presStyleCnt="3"/>
      <dgm:spPr/>
      <dgm:t>
        <a:bodyPr/>
        <a:lstStyle/>
        <a:p>
          <a:endParaRPr lang="ru-RU"/>
        </a:p>
      </dgm:t>
    </dgm:pt>
    <dgm:pt modelId="{3CD64965-E8FA-4DB1-8761-0E66C7A707D6}" type="pres">
      <dgm:prSet presAssocID="{30E29E08-32CA-490D-AAD5-8AD71CB48421}" presName="gear3" presStyleLbl="node1" presStyleIdx="2" presStyleCnt="3" custScaleX="115420" custScaleY="102003"/>
      <dgm:spPr/>
      <dgm:t>
        <a:bodyPr/>
        <a:lstStyle/>
        <a:p>
          <a:endParaRPr lang="ru-RU"/>
        </a:p>
      </dgm:t>
    </dgm:pt>
    <dgm:pt modelId="{553CA7CE-F17C-4739-B0AC-ECDE576261DC}" type="pres">
      <dgm:prSet presAssocID="{30E29E08-32CA-490D-AAD5-8AD71CB4842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4C5E3-6C6C-441E-A473-465816A8FD99}" type="pres">
      <dgm:prSet presAssocID="{30E29E08-32CA-490D-AAD5-8AD71CB48421}" presName="gear3srcNode" presStyleLbl="node1" presStyleIdx="2" presStyleCnt="3"/>
      <dgm:spPr/>
      <dgm:t>
        <a:bodyPr/>
        <a:lstStyle/>
        <a:p>
          <a:endParaRPr lang="ru-RU"/>
        </a:p>
      </dgm:t>
    </dgm:pt>
    <dgm:pt modelId="{D333D5B2-6A9E-4215-A612-FDBE45F7974E}" type="pres">
      <dgm:prSet presAssocID="{30E29E08-32CA-490D-AAD5-8AD71CB48421}" presName="gear3dstNode" presStyleLbl="node1" presStyleIdx="2" presStyleCnt="3"/>
      <dgm:spPr/>
      <dgm:t>
        <a:bodyPr/>
        <a:lstStyle/>
        <a:p>
          <a:endParaRPr lang="ru-RU"/>
        </a:p>
      </dgm:t>
    </dgm:pt>
    <dgm:pt modelId="{DBBC490F-100C-437B-AB6D-DD0DA327642F}" type="pres">
      <dgm:prSet presAssocID="{39CD76CE-F03E-4614-A19C-3A69420865D6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A6B266B2-D975-4CF2-B519-84A035AF5793}" type="pres">
      <dgm:prSet presAssocID="{ADFEE6A0-B8B9-4D3F-A27E-1371578B43C4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BCF40EF8-8642-47DB-8F1C-AF34B040EF81}" type="pres">
      <dgm:prSet presAssocID="{DEE97C12-F5D7-4535-9840-FA77408D492A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C8978668-C4E5-48D1-8181-925F4C885DA0}" type="presOf" srcId="{30E29E08-32CA-490D-AAD5-8AD71CB48421}" destId="{3CD64965-E8FA-4DB1-8761-0E66C7A707D6}" srcOrd="0" destOrd="0" presId="urn:microsoft.com/office/officeart/2005/8/layout/gear1"/>
    <dgm:cxn modelId="{302CC1FC-D129-4B26-84A2-0109B99233BB}" srcId="{5FADD0DB-1FD5-4F6D-88F5-9B13801B7532}" destId="{FB3C583B-A919-4E2F-84D2-B7EF6B289EA0}" srcOrd="7" destOrd="0" parTransId="{8A5AAB37-9DAF-455F-ACC5-A8B0B6C6C3FE}" sibTransId="{659CD8BB-6D46-4C3A-8AE5-94B99B6F5C49}"/>
    <dgm:cxn modelId="{BBDCDC48-76FE-4CAE-8FB9-0A33F06C771A}" srcId="{5FADD0DB-1FD5-4F6D-88F5-9B13801B7532}" destId="{23841CC5-5730-48A3-8835-4EEFCDC9ACA8}" srcOrd="6" destOrd="0" parTransId="{1953D4EE-15C0-4885-BAF5-FA2ACB920AA6}" sibTransId="{553E09BA-A044-4E9E-91BA-A3F3FC48C793}"/>
    <dgm:cxn modelId="{697EF465-0985-4258-8752-D182616B0713}" type="presOf" srcId="{30E29E08-32CA-490D-AAD5-8AD71CB48421}" destId="{D333D5B2-6A9E-4215-A612-FDBE45F7974E}" srcOrd="3" destOrd="0" presId="urn:microsoft.com/office/officeart/2005/8/layout/gear1"/>
    <dgm:cxn modelId="{C679CCBB-1B29-48E1-A087-1C0B7CB564D5}" type="presOf" srcId="{39CD76CE-F03E-4614-A19C-3A69420865D6}" destId="{DBBC490F-100C-437B-AB6D-DD0DA327642F}" srcOrd="0" destOrd="0" presId="urn:microsoft.com/office/officeart/2005/8/layout/gear1"/>
    <dgm:cxn modelId="{ACD79FF4-660C-4627-AFB7-1134A54899CC}" type="presOf" srcId="{CDEC9D00-76BC-4C63-9AED-76A715884E39}" destId="{D22F3AF0-EAC5-4E9B-88BB-7F7E6659DF92}" srcOrd="0" destOrd="0" presId="urn:microsoft.com/office/officeart/2005/8/layout/gear1"/>
    <dgm:cxn modelId="{FB7C523A-E00D-4741-98FB-A5FCDA621735}" type="presOf" srcId="{30E29E08-32CA-490D-AAD5-8AD71CB48421}" destId="{553CA7CE-F17C-4739-B0AC-ECDE576261DC}" srcOrd="1" destOrd="0" presId="urn:microsoft.com/office/officeart/2005/8/layout/gear1"/>
    <dgm:cxn modelId="{42F61B04-DF24-4FFC-8C0A-8A3E623C1136}" srcId="{5FADD0DB-1FD5-4F6D-88F5-9B13801B7532}" destId="{3A8C709A-1A4F-41FA-A837-061CFDA0DEF3}" srcOrd="1" destOrd="0" parTransId="{846C2FAA-EA75-4632-B6A0-D24036D542EC}" sibTransId="{ADFEE6A0-B8B9-4D3F-A27E-1371578B43C4}"/>
    <dgm:cxn modelId="{45DE4A84-6E23-4228-9495-5120AECBD310}" type="presOf" srcId="{30E29E08-32CA-490D-AAD5-8AD71CB48421}" destId="{8B44C5E3-6C6C-441E-A473-465816A8FD99}" srcOrd="2" destOrd="0" presId="urn:microsoft.com/office/officeart/2005/8/layout/gear1"/>
    <dgm:cxn modelId="{B8E5C9CB-403D-4666-BC01-8D79EBA4CF28}" srcId="{5FADD0DB-1FD5-4F6D-88F5-9B13801B7532}" destId="{6859596F-45A8-4D38-A0B1-8221C6F2EAE6}" srcOrd="5" destOrd="0" parTransId="{14A78AD1-4AFB-46CF-8535-3621860F2BFA}" sibTransId="{14E2CDAC-D5C6-44C6-8B3D-A034643FB312}"/>
    <dgm:cxn modelId="{AC8E99E6-E53B-4E4C-A743-E35A7E28E575}" type="presOf" srcId="{3A8C709A-1A4F-41FA-A837-061CFDA0DEF3}" destId="{2519FE9D-231A-4429-B675-A8937AB2BC24}" srcOrd="2" destOrd="0" presId="urn:microsoft.com/office/officeart/2005/8/layout/gear1"/>
    <dgm:cxn modelId="{13F0014A-BFEE-430B-81EB-51836FC36DE9}" srcId="{5FADD0DB-1FD5-4F6D-88F5-9B13801B7532}" destId="{90D65E28-3A39-48E8-93A6-813A5DCE29E0}" srcOrd="3" destOrd="0" parTransId="{54653D6C-6F00-459E-92CC-104CB1C9F4B6}" sibTransId="{D6BFBC4B-8080-41C5-9160-4DB9376C71AB}"/>
    <dgm:cxn modelId="{6E47309C-C2E5-4235-B395-41E7471ACDB6}" type="presOf" srcId="{3A8C709A-1A4F-41FA-A837-061CFDA0DEF3}" destId="{C2B00E43-B87D-42B1-8C55-1EA5F1DFDEF4}" srcOrd="1" destOrd="0" presId="urn:microsoft.com/office/officeart/2005/8/layout/gear1"/>
    <dgm:cxn modelId="{F87A3272-66B9-4D15-BBA1-09628A91330C}" srcId="{5FADD0DB-1FD5-4F6D-88F5-9B13801B7532}" destId="{30E29E08-32CA-490D-AAD5-8AD71CB48421}" srcOrd="2" destOrd="0" parTransId="{EAE2E917-266C-4C77-BA6D-A16DD48DCD32}" sibTransId="{DEE97C12-F5D7-4535-9840-FA77408D492A}"/>
    <dgm:cxn modelId="{69190935-CA21-4C8A-AD80-2F5DD17C773D}" type="presOf" srcId="{3A8C709A-1A4F-41FA-A837-061CFDA0DEF3}" destId="{CD13A8F1-0FD1-45CE-8967-84EF7EAE8613}" srcOrd="0" destOrd="0" presId="urn:microsoft.com/office/officeart/2005/8/layout/gear1"/>
    <dgm:cxn modelId="{B7EB9D5B-A5F8-4A11-AD41-07AA2C69B0D7}" type="presOf" srcId="{CDEC9D00-76BC-4C63-9AED-76A715884E39}" destId="{D36353E8-593F-4612-9D1D-1649DB5C97F9}" srcOrd="2" destOrd="0" presId="urn:microsoft.com/office/officeart/2005/8/layout/gear1"/>
    <dgm:cxn modelId="{E4D2EE1C-D45C-442F-AFF2-CA09B7F44BCF}" srcId="{5FADD0DB-1FD5-4F6D-88F5-9B13801B7532}" destId="{CDEC9D00-76BC-4C63-9AED-76A715884E39}" srcOrd="0" destOrd="0" parTransId="{901732F0-F077-44FA-8EBA-B3FE407F4447}" sibTransId="{39CD76CE-F03E-4614-A19C-3A69420865D6}"/>
    <dgm:cxn modelId="{045B4F1F-AC55-493C-AD9F-0336B07A0224}" type="presOf" srcId="{5FADD0DB-1FD5-4F6D-88F5-9B13801B7532}" destId="{57DCF2D0-2551-4482-9ABE-0106DE523133}" srcOrd="0" destOrd="0" presId="urn:microsoft.com/office/officeart/2005/8/layout/gear1"/>
    <dgm:cxn modelId="{586502FF-B93A-4AC0-9BA9-4B645E0ABC68}" type="presOf" srcId="{ADFEE6A0-B8B9-4D3F-A27E-1371578B43C4}" destId="{A6B266B2-D975-4CF2-B519-84A035AF5793}" srcOrd="0" destOrd="0" presId="urn:microsoft.com/office/officeart/2005/8/layout/gear1"/>
    <dgm:cxn modelId="{D943264D-5B54-40C9-9365-17743B5FE041}" type="presOf" srcId="{DEE97C12-F5D7-4535-9840-FA77408D492A}" destId="{BCF40EF8-8642-47DB-8F1C-AF34B040EF81}" srcOrd="0" destOrd="0" presId="urn:microsoft.com/office/officeart/2005/8/layout/gear1"/>
    <dgm:cxn modelId="{30F02080-8A98-465B-85AB-0E99674BF622}" srcId="{5FADD0DB-1FD5-4F6D-88F5-9B13801B7532}" destId="{93C67911-1B39-489D-B999-EDF31B37E16A}" srcOrd="4" destOrd="0" parTransId="{74317355-7681-48B6-9D47-57BDFE5D9CB2}" sibTransId="{9972A5E9-B93B-4A92-8386-95B31BEDA367}"/>
    <dgm:cxn modelId="{F59075EE-74A8-48E1-8B9F-613374DFFEA6}" type="presOf" srcId="{CDEC9D00-76BC-4C63-9AED-76A715884E39}" destId="{5E646984-5126-47F2-B28A-5F1A906BFB6F}" srcOrd="1" destOrd="0" presId="urn:microsoft.com/office/officeart/2005/8/layout/gear1"/>
    <dgm:cxn modelId="{3964BDE6-C83F-441B-806F-5DF0AD5C4C6C}" type="presParOf" srcId="{57DCF2D0-2551-4482-9ABE-0106DE523133}" destId="{D22F3AF0-EAC5-4E9B-88BB-7F7E6659DF92}" srcOrd="0" destOrd="0" presId="urn:microsoft.com/office/officeart/2005/8/layout/gear1"/>
    <dgm:cxn modelId="{794AF972-4787-4D48-958E-5109D2AFB4CE}" type="presParOf" srcId="{57DCF2D0-2551-4482-9ABE-0106DE523133}" destId="{5E646984-5126-47F2-B28A-5F1A906BFB6F}" srcOrd="1" destOrd="0" presId="urn:microsoft.com/office/officeart/2005/8/layout/gear1"/>
    <dgm:cxn modelId="{97FFF0EC-DDC1-41D9-BE3B-B898771621B3}" type="presParOf" srcId="{57DCF2D0-2551-4482-9ABE-0106DE523133}" destId="{D36353E8-593F-4612-9D1D-1649DB5C97F9}" srcOrd="2" destOrd="0" presId="urn:microsoft.com/office/officeart/2005/8/layout/gear1"/>
    <dgm:cxn modelId="{BB3461FB-B351-41AE-BCB8-6DE69B62C98D}" type="presParOf" srcId="{57DCF2D0-2551-4482-9ABE-0106DE523133}" destId="{CD13A8F1-0FD1-45CE-8967-84EF7EAE8613}" srcOrd="3" destOrd="0" presId="urn:microsoft.com/office/officeart/2005/8/layout/gear1"/>
    <dgm:cxn modelId="{67B6C797-DD44-44F2-95CF-40BC1E2FC0FF}" type="presParOf" srcId="{57DCF2D0-2551-4482-9ABE-0106DE523133}" destId="{C2B00E43-B87D-42B1-8C55-1EA5F1DFDEF4}" srcOrd="4" destOrd="0" presId="urn:microsoft.com/office/officeart/2005/8/layout/gear1"/>
    <dgm:cxn modelId="{B7136D7E-9479-48C0-8CEC-E49FE29EBFCC}" type="presParOf" srcId="{57DCF2D0-2551-4482-9ABE-0106DE523133}" destId="{2519FE9D-231A-4429-B675-A8937AB2BC24}" srcOrd="5" destOrd="0" presId="urn:microsoft.com/office/officeart/2005/8/layout/gear1"/>
    <dgm:cxn modelId="{EB29C40B-AA1C-4AFD-A8B9-5DDCA2138D9A}" type="presParOf" srcId="{57DCF2D0-2551-4482-9ABE-0106DE523133}" destId="{3CD64965-E8FA-4DB1-8761-0E66C7A707D6}" srcOrd="6" destOrd="0" presId="urn:microsoft.com/office/officeart/2005/8/layout/gear1"/>
    <dgm:cxn modelId="{7F754A1D-F20F-47AE-9C0E-829CBC2923CD}" type="presParOf" srcId="{57DCF2D0-2551-4482-9ABE-0106DE523133}" destId="{553CA7CE-F17C-4739-B0AC-ECDE576261DC}" srcOrd="7" destOrd="0" presId="urn:microsoft.com/office/officeart/2005/8/layout/gear1"/>
    <dgm:cxn modelId="{9C721658-E389-4E23-B3F1-0C6AF19B204E}" type="presParOf" srcId="{57DCF2D0-2551-4482-9ABE-0106DE523133}" destId="{8B44C5E3-6C6C-441E-A473-465816A8FD99}" srcOrd="8" destOrd="0" presId="urn:microsoft.com/office/officeart/2005/8/layout/gear1"/>
    <dgm:cxn modelId="{7AF9C214-C806-4759-9484-35645A9C22A9}" type="presParOf" srcId="{57DCF2D0-2551-4482-9ABE-0106DE523133}" destId="{D333D5B2-6A9E-4215-A612-FDBE45F7974E}" srcOrd="9" destOrd="0" presId="urn:microsoft.com/office/officeart/2005/8/layout/gear1"/>
    <dgm:cxn modelId="{8D2A9230-65C5-45E2-B9D4-425E4356D262}" type="presParOf" srcId="{57DCF2D0-2551-4482-9ABE-0106DE523133}" destId="{DBBC490F-100C-437B-AB6D-DD0DA327642F}" srcOrd="10" destOrd="0" presId="urn:microsoft.com/office/officeart/2005/8/layout/gear1"/>
    <dgm:cxn modelId="{3315AE99-9FD1-4899-8FE6-0FCAD4FA1E90}" type="presParOf" srcId="{57DCF2D0-2551-4482-9ABE-0106DE523133}" destId="{A6B266B2-D975-4CF2-B519-84A035AF5793}" srcOrd="11" destOrd="0" presId="urn:microsoft.com/office/officeart/2005/8/layout/gear1"/>
    <dgm:cxn modelId="{D25F7039-EE87-49EC-AAAB-2C8C131F4B4F}" type="presParOf" srcId="{57DCF2D0-2551-4482-9ABE-0106DE523133}" destId="{BCF40EF8-8642-47DB-8F1C-AF34B040EF8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13CBEB-9FE6-42F4-BCB5-9BFFCE17A5E7}" type="doc">
      <dgm:prSet loTypeId="urn:microsoft.com/office/officeart/2005/8/layout/venn3" loCatId="relationship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6BFFEDD-9B24-4776-91D2-964A393AF550}">
      <dgm:prSet custT="1"/>
      <dgm:spPr/>
      <dgm:t>
        <a:bodyPr/>
        <a:lstStyle/>
        <a:p>
          <a:pPr algn="l" rtl="0"/>
          <a:r>
            <a:rPr lang="ru-RU" sz="1800" dirty="0">
              <a:solidFill>
                <a:schemeClr val="accent3"/>
              </a:solidFill>
            </a:rPr>
            <a:t>популяризация идеи, ценностей и практики добровольчества</a:t>
          </a:r>
        </a:p>
      </dgm:t>
    </dgm:pt>
    <dgm:pt modelId="{1DADF3D9-4AF0-45B6-AEB7-906EAD314F92}" type="parTrans" cxnId="{3169AD0C-614F-4288-A948-89A66BDCAA1F}">
      <dgm:prSet/>
      <dgm:spPr/>
      <dgm:t>
        <a:bodyPr/>
        <a:lstStyle/>
        <a:p>
          <a:endParaRPr lang="ru-RU"/>
        </a:p>
      </dgm:t>
    </dgm:pt>
    <dgm:pt modelId="{B05C1C67-21F8-4025-96AC-FF1A06557B17}" type="sibTrans" cxnId="{3169AD0C-614F-4288-A948-89A66BDCAA1F}">
      <dgm:prSet/>
      <dgm:spPr/>
      <dgm:t>
        <a:bodyPr/>
        <a:lstStyle/>
        <a:p>
          <a:endParaRPr lang="ru-RU"/>
        </a:p>
      </dgm:t>
    </dgm:pt>
    <dgm:pt modelId="{A45C75AC-9AB8-4728-8A97-D63348D8705A}">
      <dgm:prSet custT="1"/>
      <dgm:spPr/>
      <dgm:t>
        <a:bodyPr/>
        <a:lstStyle/>
        <a:p>
          <a:pPr rtl="0"/>
          <a:r>
            <a:rPr lang="ru-RU" sz="2000" dirty="0"/>
            <a:t>активизация созидательного добровольческого потенциала </a:t>
          </a:r>
        </a:p>
      </dgm:t>
    </dgm:pt>
    <dgm:pt modelId="{5AB9FA85-8597-4F3E-BBA0-DC12D3CE71FF}" type="parTrans" cxnId="{F9838956-A22F-49CE-9932-06467EBC600A}">
      <dgm:prSet/>
      <dgm:spPr/>
      <dgm:t>
        <a:bodyPr/>
        <a:lstStyle/>
        <a:p>
          <a:endParaRPr lang="ru-RU"/>
        </a:p>
      </dgm:t>
    </dgm:pt>
    <dgm:pt modelId="{1D695B22-7710-4564-BF72-A098E66985A5}" type="sibTrans" cxnId="{F9838956-A22F-49CE-9932-06467EBC600A}">
      <dgm:prSet/>
      <dgm:spPr/>
      <dgm:t>
        <a:bodyPr/>
        <a:lstStyle/>
        <a:p>
          <a:endParaRPr lang="ru-RU"/>
        </a:p>
      </dgm:t>
    </dgm:pt>
    <dgm:pt modelId="{75144086-7DDC-4AA0-949E-83DA086E95C6}">
      <dgm:prSet custT="1"/>
      <dgm:spPr/>
      <dgm:t>
        <a:bodyPr/>
        <a:lstStyle/>
        <a:p>
          <a:pPr rtl="0"/>
          <a:r>
            <a:rPr lang="ru-RU" sz="2000" dirty="0">
              <a:solidFill>
                <a:schemeClr val="accent3"/>
              </a:solidFill>
            </a:rPr>
            <a:t>вовлечение молодежи в социальную практику</a:t>
          </a:r>
        </a:p>
      </dgm:t>
    </dgm:pt>
    <dgm:pt modelId="{A282D636-33AC-4454-84F0-CA616304C7CD}" type="parTrans" cxnId="{9B93EBA7-6AD9-44DB-8276-B5A3C517B9A5}">
      <dgm:prSet/>
      <dgm:spPr/>
      <dgm:t>
        <a:bodyPr/>
        <a:lstStyle/>
        <a:p>
          <a:endParaRPr lang="ru-RU"/>
        </a:p>
      </dgm:t>
    </dgm:pt>
    <dgm:pt modelId="{8B6E4090-5FD1-40A3-BD1F-20D8B792F16D}" type="sibTrans" cxnId="{9B93EBA7-6AD9-44DB-8276-B5A3C517B9A5}">
      <dgm:prSet/>
      <dgm:spPr/>
      <dgm:t>
        <a:bodyPr/>
        <a:lstStyle/>
        <a:p>
          <a:endParaRPr lang="ru-RU"/>
        </a:p>
      </dgm:t>
    </dgm:pt>
    <dgm:pt modelId="{AE77E787-B4F8-4B33-AA60-E336BFA12958}" type="pres">
      <dgm:prSet presAssocID="{3113CBEB-9FE6-42F4-BCB5-9BFFCE17A5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D8F9C3-14D9-4140-A6CF-C6D332ADE967}" type="pres">
      <dgm:prSet presAssocID="{E6BFFEDD-9B24-4776-91D2-964A393AF550}" presName="Name5" presStyleLbl="vennNode1" presStyleIdx="0" presStyleCnt="3" custLinFactNeighborX="-21016" custLinFactNeighborY="15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9E57CF-1A2E-4F95-964E-F4EAC8A68DD4}" type="pres">
      <dgm:prSet presAssocID="{B05C1C67-21F8-4025-96AC-FF1A06557B17}" presName="space" presStyleCnt="0"/>
      <dgm:spPr/>
    </dgm:pt>
    <dgm:pt modelId="{8C53DAB4-11F6-4D1C-B85C-C50318A69132}" type="pres">
      <dgm:prSet presAssocID="{A45C75AC-9AB8-4728-8A97-D63348D8705A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E8956-4B73-4BE5-A1D7-686D4D0A7E09}" type="pres">
      <dgm:prSet presAssocID="{1D695B22-7710-4564-BF72-A098E66985A5}" presName="space" presStyleCnt="0"/>
      <dgm:spPr/>
    </dgm:pt>
    <dgm:pt modelId="{9FDD61D0-927E-4392-BB3D-12F578FBB054}" type="pres">
      <dgm:prSet presAssocID="{75144086-7DDC-4AA0-949E-83DA086E95C6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838956-A22F-49CE-9932-06467EBC600A}" srcId="{3113CBEB-9FE6-42F4-BCB5-9BFFCE17A5E7}" destId="{A45C75AC-9AB8-4728-8A97-D63348D8705A}" srcOrd="1" destOrd="0" parTransId="{5AB9FA85-8597-4F3E-BBA0-DC12D3CE71FF}" sibTransId="{1D695B22-7710-4564-BF72-A098E66985A5}"/>
    <dgm:cxn modelId="{1A34FA68-514D-4BC6-8204-182BC63BC67C}" type="presOf" srcId="{E6BFFEDD-9B24-4776-91D2-964A393AF550}" destId="{CCD8F9C3-14D9-4140-A6CF-C6D332ADE967}" srcOrd="0" destOrd="0" presId="urn:microsoft.com/office/officeart/2005/8/layout/venn3"/>
    <dgm:cxn modelId="{8BB377AF-346C-4894-BF47-3DFA955936C2}" type="presOf" srcId="{75144086-7DDC-4AA0-949E-83DA086E95C6}" destId="{9FDD61D0-927E-4392-BB3D-12F578FBB054}" srcOrd="0" destOrd="0" presId="urn:microsoft.com/office/officeart/2005/8/layout/venn3"/>
    <dgm:cxn modelId="{9B93EBA7-6AD9-44DB-8276-B5A3C517B9A5}" srcId="{3113CBEB-9FE6-42F4-BCB5-9BFFCE17A5E7}" destId="{75144086-7DDC-4AA0-949E-83DA086E95C6}" srcOrd="2" destOrd="0" parTransId="{A282D636-33AC-4454-84F0-CA616304C7CD}" sibTransId="{8B6E4090-5FD1-40A3-BD1F-20D8B792F16D}"/>
    <dgm:cxn modelId="{67461A00-A984-43EC-A017-F273E067B420}" type="presOf" srcId="{A45C75AC-9AB8-4728-8A97-D63348D8705A}" destId="{8C53DAB4-11F6-4D1C-B85C-C50318A69132}" srcOrd="0" destOrd="0" presId="urn:microsoft.com/office/officeart/2005/8/layout/venn3"/>
    <dgm:cxn modelId="{3169AD0C-614F-4288-A948-89A66BDCAA1F}" srcId="{3113CBEB-9FE6-42F4-BCB5-9BFFCE17A5E7}" destId="{E6BFFEDD-9B24-4776-91D2-964A393AF550}" srcOrd="0" destOrd="0" parTransId="{1DADF3D9-4AF0-45B6-AEB7-906EAD314F92}" sibTransId="{B05C1C67-21F8-4025-96AC-FF1A06557B17}"/>
    <dgm:cxn modelId="{557AE99A-B9A8-41B2-A7C2-42980D4812B1}" type="presOf" srcId="{3113CBEB-9FE6-42F4-BCB5-9BFFCE17A5E7}" destId="{AE77E787-B4F8-4B33-AA60-E336BFA12958}" srcOrd="0" destOrd="0" presId="urn:microsoft.com/office/officeart/2005/8/layout/venn3"/>
    <dgm:cxn modelId="{CD460E38-160F-4799-A3D5-189A5E4B828E}" type="presParOf" srcId="{AE77E787-B4F8-4B33-AA60-E336BFA12958}" destId="{CCD8F9C3-14D9-4140-A6CF-C6D332ADE967}" srcOrd="0" destOrd="0" presId="urn:microsoft.com/office/officeart/2005/8/layout/venn3"/>
    <dgm:cxn modelId="{861EC2E9-A0F1-4209-90EF-44EBC54E7DF6}" type="presParOf" srcId="{AE77E787-B4F8-4B33-AA60-E336BFA12958}" destId="{899E57CF-1A2E-4F95-964E-F4EAC8A68DD4}" srcOrd="1" destOrd="0" presId="urn:microsoft.com/office/officeart/2005/8/layout/venn3"/>
    <dgm:cxn modelId="{80BA9EE6-BEE9-4692-A076-C072BA6A5A04}" type="presParOf" srcId="{AE77E787-B4F8-4B33-AA60-E336BFA12958}" destId="{8C53DAB4-11F6-4D1C-B85C-C50318A69132}" srcOrd="2" destOrd="0" presId="urn:microsoft.com/office/officeart/2005/8/layout/venn3"/>
    <dgm:cxn modelId="{D29B754D-C80B-49E4-8BC5-C70FCFA58EC5}" type="presParOf" srcId="{AE77E787-B4F8-4B33-AA60-E336BFA12958}" destId="{FE4E8956-4B73-4BE5-A1D7-686D4D0A7E09}" srcOrd="3" destOrd="0" presId="urn:microsoft.com/office/officeart/2005/8/layout/venn3"/>
    <dgm:cxn modelId="{05CCDBA4-904F-4A46-B70E-DB58A187005F}" type="presParOf" srcId="{AE77E787-B4F8-4B33-AA60-E336BFA12958}" destId="{9FDD61D0-927E-4392-BB3D-12F578FBB054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55650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1" y="4724956"/>
            <a:ext cx="5484813" cy="44745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679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5650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513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5650"/>
            <a:ext cx="4972050" cy="37306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9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B1197-AA16-48FE-99A3-BB2433B6943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F5FA5-F35C-4B87-AE07-F4949889E1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F1D5D-6969-49B3-9A54-67C7DEC0827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E074B-BFB7-46D0-8994-B9EE1AE9B4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5CC00-0432-40D2-8680-241631034C5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F72C3-1C8C-49C1-83C1-A9031733F65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00AD0-BA6B-4165-AF10-BA2F744184B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860DF-3473-4784-AA51-55257D9FA79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E183F-E7C3-4819-9874-2C698748A9B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AF9FD-9DDB-4AD2-946A-56424A5F56C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FFFFB-E743-461B-ABCC-7119B3F876B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Четвёртый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E771381-59BA-47F2-9268-B284DF0F59C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358775" y="4581525"/>
            <a:ext cx="8569325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116013" y="5732462"/>
            <a:ext cx="7056437" cy="648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50934" y="3161800"/>
            <a:ext cx="6912421" cy="15121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добровольческой активности среди молодежи и граждан 50+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0702"/>
            <a:ext cx="1656184" cy="166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D:\Гусенкова 2014\ЛОГОТИП\лого (1).jpg"/>
          <p:cNvPicPr>
            <a:picLocks noChangeAspect="1" noChangeArrowheads="1"/>
          </p:cNvPicPr>
          <p:nvPr/>
        </p:nvPicPr>
        <p:blipFill>
          <a:blip r:embed="rId5" cstate="print"/>
          <a:srcRect l="15618" t="10481" r="16705" b="5670"/>
          <a:stretch>
            <a:fillRect/>
          </a:stretch>
        </p:blipFill>
        <p:spPr bwMode="auto">
          <a:xfrm>
            <a:off x="7127454" y="34965"/>
            <a:ext cx="1728192" cy="1595254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4293096"/>
            <a:ext cx="8568952" cy="11941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87563" y="10468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</a:t>
            </a:r>
          </a:p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«Центр социального обслуживания населения «Сызранский»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8013" cy="1013420"/>
          </a:xfrm>
        </p:spPr>
        <p:txBody>
          <a:bodyPr/>
          <a:lstStyle/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Ветераны (маломобильные граждане)  на пути к электронному будущему</a:t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7" b="4857"/>
          <a:stretch>
            <a:fillRect/>
          </a:stretch>
        </p:blipFill>
        <p:spPr bwMode="auto">
          <a:xfrm>
            <a:off x="1327853" y="1770204"/>
            <a:ext cx="6486706" cy="3908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7544" y="5661248"/>
            <a:ext cx="8228013" cy="8574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Сызранский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пансионат для ветеранов труда</a:t>
            </a:r>
            <a: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МО\Desktop\ФОТО 2014\Ветеран Смарской обл. на пути к электронному будущему\ВК\DSC_03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6664125" cy="4429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476673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Ветераны (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маломобильные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граждане)  на пути к электронному будущему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67544" y="5661248"/>
            <a:ext cx="8228013" cy="8574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Обучение на дому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G:\фото для министерства\Фото  для сайта\добровольцы медико-гуманитарного колледж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191184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220072" y="476672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Сызранский медико-гуманитарный колледж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3645024"/>
            <a:ext cx="4176464" cy="2664296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400" b="1" i="0" u="none" strike="noStrike" kern="0" cap="none" spc="50" normalizeH="0" baseline="0" noProof="0" dirty="0">
                <a:ln w="11430"/>
                <a:solidFill>
                  <a:srgbClr val="7030A0"/>
                </a:solidFill>
                <a:uLnTx/>
                <a:uFillTx/>
                <a:latin typeface="+mn-lt"/>
                <a:ea typeface="+mj-ea"/>
                <a:cs typeface="Times New Roman" pitchFamily="18" charset="0"/>
              </a:rPr>
              <a:t>Концерт, посвященный Дню победы </a:t>
            </a: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400" b="1" i="0" u="none" strike="noStrike" kern="0" cap="none" spc="50" normalizeH="0" baseline="0" noProof="0" dirty="0">
                <a:ln w="11430"/>
                <a:solidFill>
                  <a:srgbClr val="7030A0"/>
                </a:solidFill>
                <a:uLnTx/>
                <a:uFillTx/>
                <a:latin typeface="+mn-lt"/>
                <a:ea typeface="+mj-ea"/>
                <a:cs typeface="Times New Roman" pitchFamily="18" charset="0"/>
              </a:rPr>
              <a:t>«Никто не забыт и ничто не забыто» </a:t>
            </a:r>
            <a:br>
              <a:rPr kumimoji="0" lang="ru-RU" sz="2400" b="1" i="0" u="none" strike="noStrike" kern="0" cap="none" spc="50" normalizeH="0" baseline="0" noProof="0" dirty="0">
                <a:ln w="11430"/>
                <a:solidFill>
                  <a:srgbClr val="7030A0"/>
                </a:solidFill>
                <a:uLnTx/>
                <a:uFillTx/>
                <a:latin typeface="+mn-lt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0" cap="none" spc="50" normalizeH="0" baseline="0" noProof="0" dirty="0">
                <a:ln w="11430"/>
                <a:solidFill>
                  <a:srgbClr val="7030A0"/>
                </a:solidFill>
                <a:uLnTx/>
                <a:uFillTx/>
                <a:latin typeface="+mn-lt"/>
                <a:ea typeface="+mj-ea"/>
                <a:cs typeface="Times New Roman" pitchFamily="18" charset="0"/>
              </a:rPr>
              <a:t>в Октябрьском пансионате для инвалидов войны и труда </a:t>
            </a:r>
          </a:p>
        </p:txBody>
      </p:sp>
      <p:pic>
        <p:nvPicPr>
          <p:cNvPr id="6" name="Picture 3" descr="D:\Гусенкова 2014\ДОБРОВОЛЬЧЕСТВО\Акции 2014\Для сайта министерства по добрвольчеству 2014 год\фото Новая папка\дом в котором продолжается жизнь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0018" y="3501008"/>
            <a:ext cx="3944177" cy="2958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404-1\Desktop\Акции к 9 мая\МАрине ОСО № 13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547656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09600" y="280988"/>
            <a:ext cx="8228013" cy="14335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Молодежный волонтерский  отряд </a:t>
            </a:r>
            <a:r>
              <a:rPr lang="ru-RU" sz="2700" kern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при 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отделении</a:t>
            </a:r>
            <a:r>
              <a:rPr kumimoji="0" lang="ru-RU" sz="27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социального обслуживания на дому № 16</a:t>
            </a:r>
            <a:endParaRPr kumimoji="0" lang="ru-RU" sz="27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Гусенкова 2014\ДОБРОВОЛЬЧЕСТВО\Акции 2014\Форум\ФОТО-ФОРУМ\DSC_1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3016"/>
            <a:ext cx="4392488" cy="2928326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128588"/>
            <a:ext cx="8228013" cy="14335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Поздравление</a:t>
            </a:r>
            <a:r>
              <a:rPr kumimoji="0" lang="ru-RU" sz="27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2700" kern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ветеранов ВОВ</a:t>
            </a:r>
            <a:endParaRPr lang="ru-RU" sz="4400" b="1" kern="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ru-RU" sz="2700" kern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с 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Днем Победы на дому</a:t>
            </a:r>
          </a:p>
        </p:txBody>
      </p:sp>
      <p:pic>
        <p:nvPicPr>
          <p:cNvPr id="4" name="Picture 3" descr="D:\Гусенкова 2014\ДОБРОВОЛЬЧЕСТВО\Акции 2014\Форум\ФОТО-ФОРУМ\DSC_1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3339" y="997553"/>
            <a:ext cx="3971208" cy="2647472"/>
          </a:xfrm>
          <a:prstGeom prst="rect">
            <a:avLst/>
          </a:prstGeom>
          <a:noFill/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167814C-80F1-4547-ACD1-8EDF485E1045}"/>
              </a:ext>
            </a:extLst>
          </p:cNvPr>
          <p:cNvSpPr txBox="1">
            <a:spLocks/>
          </p:cNvSpPr>
          <p:nvPr/>
        </p:nvSpPr>
        <p:spPr>
          <a:xfrm>
            <a:off x="457993" y="116632"/>
            <a:ext cx="8228013" cy="14335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Поздравление</a:t>
            </a:r>
            <a:r>
              <a:rPr kumimoji="0" lang="ru-RU" sz="27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2700" kern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ветеранов ВОВ</a:t>
            </a:r>
            <a:endParaRPr lang="ru-RU" sz="4400" b="1" kern="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ru-RU" sz="2700" kern="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с </a:t>
            </a: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Днем Победы на дому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FAAB03A-69D2-4CE0-9E87-4D6F503AC9EE}"/>
              </a:ext>
            </a:extLst>
          </p:cNvPr>
          <p:cNvSpPr/>
          <p:nvPr/>
        </p:nvSpPr>
        <p:spPr>
          <a:xfrm>
            <a:off x="5148064" y="4513189"/>
            <a:ext cx="3456384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F2D7FAA-E7C3-457E-A7C3-445EF71E43A1}"/>
              </a:ext>
            </a:extLst>
          </p:cNvPr>
          <p:cNvSpPr/>
          <p:nvPr/>
        </p:nvSpPr>
        <p:spPr>
          <a:xfrm>
            <a:off x="683568" y="1052736"/>
            <a:ext cx="33123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b="1" dirty="0">
                <a:solidFill>
                  <a:srgbClr val="7030A0"/>
                </a:solidFill>
              </a:rPr>
              <a:t>Адресное  поздравление  на дому маломобильных УВОВ и ВВОВ с  проведением  концертной  программы  и  привлечением детей социальных работников</a:t>
            </a:r>
          </a:p>
        </p:txBody>
      </p:sp>
      <p:pic>
        <p:nvPicPr>
          <p:cNvPr id="8" name="Picture 6" descr="D:\Календарь событий 2016\открытки и фото- альбомы  для акции к 9 мая ОСО- 13\SL3837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3801731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ОМО\Desktop\IMG_8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6034617" cy="4525963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9255" cy="996156"/>
          </a:xfrm>
        </p:spPr>
        <p:txBody>
          <a:bodyPr>
            <a:normAutofit/>
          </a:bodyPr>
          <a:lstStyle/>
          <a:p>
            <a:pPr lvl="0"/>
            <a:r>
              <a:rPr lang="ru-RU" sz="2700" dirty="0" err="1">
                <a:solidFill>
                  <a:srgbClr val="7030A0"/>
                </a:solidFill>
              </a:rPr>
              <a:t>Волонтерство</a:t>
            </a:r>
            <a:r>
              <a:rPr lang="ru-RU" sz="2700" dirty="0">
                <a:solidFill>
                  <a:srgbClr val="7030A0"/>
                </a:solidFill>
              </a:rPr>
              <a:t> с детского сада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Picture 3" descr="C:\Users\ОМО\Desktop\новый год и рождественские праздники 2016\1\Акция Рождественская открытк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775003"/>
            <a:ext cx="3783364" cy="2963537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C7B9BE30-5E7A-4FB2-A638-8C44968A6E72}"/>
              </a:ext>
            </a:extLst>
          </p:cNvPr>
          <p:cNvSpPr txBox="1">
            <a:spLocks/>
          </p:cNvSpPr>
          <p:nvPr/>
        </p:nvSpPr>
        <p:spPr bwMode="auto">
          <a:xfrm>
            <a:off x="6215855" y="1309293"/>
            <a:ext cx="2857863" cy="2247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sz="1800" b="1" kern="0" dirty="0">
                <a:solidFill>
                  <a:srgbClr val="7030A0"/>
                </a:solidFill>
              </a:rPr>
              <a:t>Поздравления: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С Днем Победы!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С Днем пожилого человека!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С Днем 8 марта!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С 23 февраля!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С Пасхой!</a:t>
            </a:r>
          </a:p>
          <a:p>
            <a:pPr marL="171450" indent="-171450" algn="just">
              <a:buFontTx/>
              <a:buChar char="-"/>
            </a:pPr>
            <a:r>
              <a:rPr lang="ru-RU" sz="1800" b="1" kern="0" dirty="0">
                <a:solidFill>
                  <a:srgbClr val="7030A0"/>
                </a:solidFill>
              </a:rPr>
              <a:t>и др.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Праздник Светлого Христова Воскресения, </a:t>
            </a:r>
            <a:r>
              <a:rPr lang="ru-RU" sz="2800" i="1" dirty="0">
                <a:solidFill>
                  <a:srgbClr val="7030A0"/>
                </a:solidFill>
              </a:rPr>
              <a:t>Пасха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9154" name="Picture 2" descr="D:\ГУСЕНКОВА\портфолио фото гусенкова\для портфолио Гусенкова\Добровольчская_деятельность\поздравление__на_пасху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3400" y="1807586"/>
            <a:ext cx="5373341" cy="3640214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95536" y="5445224"/>
            <a:ext cx="8228013" cy="107347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Ежегодно </a:t>
            </a:r>
            <a:r>
              <a:rPr lang="ru-RU" sz="2400" kern="0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более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1500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открыток, сделанных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руками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школьников, дарятся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получателям социальных услуг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D:\Гусенкова 2014\Статьи 2016\2017\Социальные работники и школьники поздравляют одиноких пожилых сызранцев с Пасхой\image-0-02-05-5ab7eb762bf0750c4a2588021635261207d875f68f2c7ce5784d0af87463617f-V.jpg">
            <a:extLst>
              <a:ext uri="{FF2B5EF4-FFF2-40B4-BE49-F238E27FC236}">
                <a16:creationId xmlns:a16="http://schemas.microsoft.com/office/drawing/2014/main" xmlns="" id="{85F800FB-8B9B-42DE-915A-284B67009F93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90722"/>
            <a:ext cx="2590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</a:rPr>
              <a:t>Акция «Я с книгой открываю мир»</a:t>
            </a:r>
            <a:r>
              <a:rPr lang="en-US" sz="2400" dirty="0">
                <a:solidFill>
                  <a:srgbClr val="7030A0"/>
                </a:solidFill>
              </a:rPr>
              <a:t/>
            </a:r>
            <a:br>
              <a:rPr lang="en-US" sz="2400" dirty="0"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384" y="1163314"/>
            <a:ext cx="8003232" cy="639762"/>
          </a:xfrm>
        </p:spPr>
        <p:txBody>
          <a:bodyPr/>
          <a:lstStyle/>
          <a:p>
            <a:pPr algn="ctr"/>
            <a:r>
              <a:rPr lang="ru-RU" sz="2200" b="0" dirty="0">
                <a:solidFill>
                  <a:srgbClr val="7030A0"/>
                </a:solidFill>
              </a:rPr>
              <a:t>«Живую» книгу с теплеющими от рук страницами, иллюстрациями и завораживающей магией не заменит ни одно электронное устройств</a:t>
            </a:r>
            <a:r>
              <a:rPr lang="ru-RU" sz="2200" b="0" dirty="0">
                <a:solidFill>
                  <a:schemeClr val="accent6">
                    <a:lumMod val="75000"/>
                  </a:schemeClr>
                </a:solidFill>
              </a:rPr>
              <a:t>о.</a:t>
            </a:r>
          </a:p>
        </p:txBody>
      </p:sp>
      <p:pic>
        <p:nvPicPr>
          <p:cNvPr id="48133" name="Picture 5" descr="D:\Гусенкова 2014\ДОБРОВОЛЬЧЕСТВО\Акции 2014\Форум\ФОТО-ФОРУМ\DSC_02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4216" y="4149080"/>
            <a:ext cx="3883946" cy="2552030"/>
          </a:xfrm>
          <a:prstGeom prst="rect">
            <a:avLst/>
          </a:prstGeom>
          <a:noFill/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743B0C4-3400-4293-BAB1-45B744C698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1792471"/>
            <a:ext cx="3677678" cy="3176281"/>
          </a:xfrm>
          <a:prstGeom prst="rect">
            <a:avLst/>
          </a:prstGeom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3934" y="6175454"/>
            <a:ext cx="4496058" cy="639762"/>
          </a:xfrm>
        </p:spPr>
        <p:txBody>
          <a:bodyPr/>
          <a:lstStyle/>
          <a:p>
            <a:pPr algn="ctr"/>
            <a:r>
              <a:rPr lang="ru-RU" b="0" dirty="0">
                <a:solidFill>
                  <a:srgbClr val="7030A0"/>
                </a:solidFill>
              </a:rPr>
              <a:t>В просветительском проекте приняли участие 75 волонтеров. Было собрано более 400 книг.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530290-172F-47D7-BBE4-B449039848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772816"/>
            <a:ext cx="3672408" cy="23048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«Визит вежливости» </a:t>
            </a:r>
          </a:p>
        </p:txBody>
      </p:sp>
      <p:pic>
        <p:nvPicPr>
          <p:cNvPr id="3" name="Picture 2" descr="C:\Users\404-1\Desktop\АНО ЦСО\Добровольчество АНО\фото Добровольчество 2017\день инвалидов 2017\DSCN7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56992"/>
            <a:ext cx="4506398" cy="3300412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365641-06DF-4DFC-8D38-CAAEAF5A8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5"/>
            <a:ext cx="3600400" cy="286811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1AEE7B3-E4DF-4892-8D26-FE20FA053416}"/>
              </a:ext>
            </a:extLst>
          </p:cNvPr>
          <p:cNvSpPr txBox="1">
            <a:spLocks/>
          </p:cNvSpPr>
          <p:nvPr/>
        </p:nvSpPr>
        <p:spPr bwMode="auto">
          <a:xfrm>
            <a:off x="4644008" y="2204864"/>
            <a:ext cx="4104457" cy="8640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000" kern="0" dirty="0">
                <a:solidFill>
                  <a:srgbClr val="7030A0"/>
                </a:solidFill>
              </a:rPr>
              <a:t>Международный день </a:t>
            </a:r>
            <a:r>
              <a:rPr lang="ru-RU" sz="2000" kern="0" dirty="0" smtClean="0">
                <a:solidFill>
                  <a:srgbClr val="7030A0"/>
                </a:solidFill>
              </a:rPr>
              <a:t>инвалидов</a:t>
            </a:r>
            <a:endParaRPr lang="ru-RU" sz="2000" kern="0" dirty="0">
              <a:solidFill>
                <a:srgbClr val="7030A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735F5B39-5873-4C8F-BB35-0B15FB835154}"/>
              </a:ext>
            </a:extLst>
          </p:cNvPr>
          <p:cNvSpPr txBox="1">
            <a:spLocks/>
          </p:cNvSpPr>
          <p:nvPr/>
        </p:nvSpPr>
        <p:spPr bwMode="auto">
          <a:xfrm>
            <a:off x="4427984" y="1196753"/>
            <a:ext cx="4248472" cy="8640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000" kern="0" dirty="0">
                <a:solidFill>
                  <a:srgbClr val="7030A0"/>
                </a:solidFill>
              </a:rPr>
              <a:t>День добровольца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468000-5DBB-477F-97EA-3BD4481E7F9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043" y="4018744"/>
            <a:ext cx="3610744" cy="27106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Областной форум 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«Добровольчество </a:t>
            </a:r>
            <a:r>
              <a:rPr lang="ru-RU" sz="2800" dirty="0">
                <a:solidFill>
                  <a:srgbClr val="7030A0"/>
                </a:solidFill>
              </a:rPr>
              <a:t>для пожилых граждан Самарской области: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опыт, задачи, пути </a:t>
            </a:r>
            <a:r>
              <a:rPr lang="ru-RU" sz="2800" dirty="0" smtClean="0">
                <a:solidFill>
                  <a:srgbClr val="7030A0"/>
                </a:solidFill>
              </a:rPr>
              <a:t>развития»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4531119"/>
            <a:ext cx="4040188" cy="1481859"/>
          </a:xfrm>
        </p:spPr>
        <p:txBody>
          <a:bodyPr/>
          <a:lstStyle/>
          <a:p>
            <a:pPr algn="ctr"/>
            <a:r>
              <a:rPr lang="ru-RU" sz="2000" b="0" dirty="0">
                <a:solidFill>
                  <a:srgbClr val="7030A0"/>
                </a:solidFill>
              </a:rPr>
              <a:t>Лучшие волонтеры области отмечены Благодарственными письмами Министерства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844824"/>
            <a:ext cx="4041775" cy="1440160"/>
          </a:xfrm>
        </p:spPr>
        <p:txBody>
          <a:bodyPr/>
          <a:lstStyle/>
          <a:p>
            <a:pPr algn="ctr"/>
            <a:r>
              <a:rPr lang="ru-RU" sz="2000" b="0" dirty="0" smtClean="0">
                <a:solidFill>
                  <a:srgbClr val="7030A0"/>
                </a:solidFill>
              </a:rPr>
              <a:t>Приняли участие 47 </a:t>
            </a:r>
            <a:r>
              <a:rPr lang="ru-RU" sz="2000" b="0" dirty="0">
                <a:solidFill>
                  <a:srgbClr val="7030A0"/>
                </a:solidFill>
              </a:rPr>
              <a:t>Центров социального обслуживания Самарской области</a:t>
            </a:r>
          </a:p>
        </p:txBody>
      </p:sp>
      <p:pic>
        <p:nvPicPr>
          <p:cNvPr id="49154" name="Picture 2" descr="D:\Гусенкова 2014\ДОБРОВОЛЬЧЕСТВО\Акции 2014\Форум\фото форума 16.12.14\DSC_02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040188" cy="2686295"/>
          </a:xfrm>
          <a:prstGeom prst="rect">
            <a:avLst/>
          </a:prstGeom>
          <a:noFill/>
        </p:spPr>
      </p:pic>
      <p:pic>
        <p:nvPicPr>
          <p:cNvPr id="49155" name="Picture 3" descr="D:\Гусенкова 2014\ДОБРОВОЛЬЧЕСТВО\Акции 2014\Форум\фото форума 16.12.14\DSC_03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645024"/>
            <a:ext cx="4041775" cy="2687350"/>
          </a:xfrm>
          <a:prstGeom prst="rect">
            <a:avLst/>
          </a:prstGeom>
          <a:noFill/>
        </p:spPr>
      </p:pic>
      <p:pic>
        <p:nvPicPr>
          <p:cNvPr id="7" name="Picture 5" descr="Описание: http://im2-tub-ru.yandex.net/i?id=4dac768658d3f79fa79c329fb2275e77-138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0"/>
            <a:ext cx="15970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404-1\Desktop\АНО ЦСО\По запросу министерства\Анкета\Приложение 1 фото организации\ГУ СО ЦСО г.о. Сызрань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76673"/>
            <a:ext cx="4176464" cy="31322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0" y="1124744"/>
            <a:ext cx="424847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АНО «ЦСОН «</a:t>
            </a:r>
            <a:r>
              <a:rPr lang="ru-RU" sz="2000" dirty="0" err="1">
                <a:solidFill>
                  <a:srgbClr val="7030A0"/>
                </a:solidFill>
              </a:rPr>
              <a:t>Сызранский</a:t>
            </a:r>
            <a:r>
              <a:rPr lang="ru-RU" sz="2000" dirty="0">
                <a:solidFill>
                  <a:srgbClr val="7030A0"/>
                </a:solidFill>
              </a:rPr>
              <a:t>»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ул. К. Маркса, д. 19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Тел. 8(8464)37-31-05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г.о. Сызрань  г.о  Октябрьск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err="1">
                <a:solidFill>
                  <a:srgbClr val="7030A0"/>
                </a:solidFill>
              </a:rPr>
              <a:t>м.р.Сызранский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 м.р. </a:t>
            </a:r>
            <a:r>
              <a:rPr lang="ru-RU" sz="2000" b="1" dirty="0" err="1">
                <a:solidFill>
                  <a:srgbClr val="7030A0"/>
                </a:solidFill>
              </a:rPr>
              <a:t>Шигонский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Основной персонал (социальные работники</a:t>
            </a:r>
            <a:r>
              <a:rPr lang="ru-RU" sz="2000" b="1" dirty="0">
                <a:solidFill>
                  <a:srgbClr val="7030A0"/>
                </a:solidFill>
              </a:rPr>
              <a:t>) 630 чел. 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Получателей социальных услуг -более </a:t>
            </a:r>
            <a:r>
              <a:rPr lang="ru-RU" sz="2000" b="1" dirty="0">
                <a:solidFill>
                  <a:srgbClr val="7030A0"/>
                </a:solidFill>
              </a:rPr>
              <a:t>6500 чел. 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За год организация оказывает более </a:t>
            </a:r>
            <a:r>
              <a:rPr lang="ru-RU" sz="2000" b="1" dirty="0">
                <a:solidFill>
                  <a:srgbClr val="7030A0"/>
                </a:solidFill>
              </a:rPr>
              <a:t>2,5 млн. социальных услуг.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99695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Виды социальных услуг: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социально-бытовые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социально-медицинские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социально-психологические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социально-педагогические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социально-трудовые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социально-правовые услуги;</a:t>
            </a:r>
          </a:p>
          <a:p>
            <a:pPr lvl="0">
              <a:buFont typeface="Arial" pitchFamily="34" charset="0"/>
              <a:buChar char="•"/>
            </a:pPr>
            <a:r>
              <a:rPr lang="ru-RU" dirty="0">
                <a:solidFill>
                  <a:srgbClr val="7030A0"/>
                </a:solidFill>
              </a:rPr>
              <a:t>услуги в целях повышения коммуникативного потенциала получателей социальных услуг, имеющих ограничения.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7030A0"/>
                </a:solidFill>
              </a:rPr>
              <a:t>Социальное обслуживание на дому граждан  пожилого возраста и инвалидов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Мастер - класс</a:t>
            </a:r>
            <a:br>
              <a:rPr lang="ru-RU" sz="2800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«Поддержка социально незащищенных категорий населения: традиционные и инновационные подходы»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6149" name="Picture 5" descr="D:\Гусенкова 2014\ДОБРОВОЛЬЧЕСТВО\Акции 2014\Форум\фото форума 16.12.14\DSC_03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500221"/>
            <a:ext cx="5111750" cy="33987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32040" y="5373216"/>
            <a:ext cx="1436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Самарской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501317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Транцев Алексей Сергеевич</a:t>
            </a:r>
            <a:r>
              <a:rPr lang="ru-RU" dirty="0">
                <a:solidFill>
                  <a:srgbClr val="7030A0"/>
                </a:solidFill>
              </a:rPr>
              <a:t> - Директор Самарской региональной молодежной общественной организации «Инклюзивный Клуб </a:t>
            </a:r>
            <a:r>
              <a:rPr lang="ru-RU" dirty="0" err="1">
                <a:solidFill>
                  <a:srgbClr val="7030A0"/>
                </a:solidFill>
              </a:rPr>
              <a:t>Добровольцев»</a:t>
            </a:r>
            <a:r>
              <a:rPr lang="ru-RU" dirty="0" err="1"/>
              <a:t>ев</a:t>
            </a:r>
            <a:r>
              <a:rPr lang="ru-RU" dirty="0"/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491CA312-6A7A-4FF9-B6F0-374E67EBC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7030A0"/>
                </a:solidFill>
              </a:rPr>
              <a:t>День молодого добровольца России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«Кто, если не я?» 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  <a:cs typeface="Arial" pitchFamily="34" charset="0"/>
              </a:rPr>
              <a:t>уборка придомовой территории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D351E1D-DBD8-4DE8-AA68-987AFAA8F63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4548010" cy="29690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7B4C9C-9334-4876-8FD1-3243704498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26195" y="3749570"/>
            <a:ext cx="4359018" cy="32860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F646119-5237-4F66-88D1-0F62F50DE58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442427"/>
            <a:ext cx="2322777" cy="2377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8480AD6-952E-4380-A98C-E6A62EC843C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3588" y="4005064"/>
            <a:ext cx="4685942" cy="299477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Весенняя неделя добра 2016\весенняя неделя добра фотоотчет ОСО6, Молодежный совет\весен нед добра кормушки апрель 2016\SDC167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416490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7544" y="260648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>
              <a:solidFill>
                <a:srgbClr val="7030A0"/>
              </a:solidFill>
              <a:latin typeface="+mn-lt"/>
            </a:endParaRP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+mn-lt"/>
              </a:rPr>
              <a:t>Лесопарковая зона микрорайона </a:t>
            </a:r>
            <a:r>
              <a:rPr lang="ru-RU" sz="2000" dirty="0" err="1" smtClean="0">
                <a:solidFill>
                  <a:srgbClr val="7030A0"/>
                </a:solidFill>
                <a:latin typeface="+mn-lt"/>
              </a:rPr>
              <a:t>Монгора</a:t>
            </a:r>
            <a:endParaRPr lang="ru-RU" sz="2000" dirty="0">
              <a:solidFill>
                <a:srgbClr val="7030A0"/>
              </a:solidFill>
              <a:latin typeface="+mn-lt"/>
            </a:endParaRP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+mn-lt"/>
              </a:rPr>
              <a:t>Клуб «Радуга»</a:t>
            </a:r>
          </a:p>
        </p:txBody>
      </p:sp>
      <p:pic>
        <p:nvPicPr>
          <p:cNvPr id="5" name="Picture 2" descr="F:\Весенняя неделя добра 2016\весенняя неделя добра фотоотчет ОСО6, Молодежный совет\весен нед добра кормушки апрель 2016\SDC16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645024"/>
            <a:ext cx="3803914" cy="285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Картинки по запросу волонтеры серебряного возрас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6672"/>
            <a:ext cx="3072340" cy="2304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542143-6569-4055-BB4F-62AECE08042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0596" y="1435100"/>
            <a:ext cx="3865226" cy="25699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632848" cy="88642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Участие в городских </a:t>
            </a:r>
            <a:r>
              <a:rPr lang="ru-RU" dirty="0" smtClean="0">
                <a:solidFill>
                  <a:srgbClr val="7030A0"/>
                </a:solidFill>
              </a:rPr>
              <a:t>мероприятиях.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Фестиваль «</a:t>
            </a:r>
            <a:r>
              <a:rPr lang="ru-RU" dirty="0" err="1">
                <a:solidFill>
                  <a:srgbClr val="7030A0"/>
                </a:solidFill>
              </a:rPr>
              <a:t>Рыба-Раки</a:t>
            </a:r>
            <a:r>
              <a:rPr lang="ru-RU" dirty="0">
                <a:solidFill>
                  <a:srgbClr val="7030A0"/>
                </a:solidFill>
              </a:rPr>
              <a:t>»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01823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800" b="1" dirty="0">
                <a:solidFill>
                  <a:srgbClr val="7030A0"/>
                </a:solidFill>
              </a:rPr>
              <a:t>В</a:t>
            </a:r>
            <a:r>
              <a:rPr lang="ru-RU" sz="1800" b="1" dirty="0" smtClean="0">
                <a:solidFill>
                  <a:srgbClr val="7030A0"/>
                </a:solidFill>
              </a:rPr>
              <a:t>олонтеры </a:t>
            </a:r>
          </a:p>
          <a:p>
            <a:pPr algn="ctr">
              <a:spcBef>
                <a:spcPts val="0"/>
              </a:spcBef>
            </a:pPr>
            <a:r>
              <a:rPr lang="ru-RU" sz="1800" b="1" dirty="0" smtClean="0">
                <a:solidFill>
                  <a:srgbClr val="7030A0"/>
                </a:solidFill>
              </a:rPr>
              <a:t>серебряного </a:t>
            </a:r>
            <a:r>
              <a:rPr lang="ru-RU" sz="1800" b="1" dirty="0">
                <a:solidFill>
                  <a:srgbClr val="7030A0"/>
                </a:solidFill>
              </a:rPr>
              <a:t>возраста, с ограниченными возможностями здоровья </a:t>
            </a:r>
            <a:endParaRPr lang="ru-RU" sz="1800" b="1" dirty="0" smtClean="0">
              <a:solidFill>
                <a:srgbClr val="7030A0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1800" b="1" dirty="0" smtClean="0">
                <a:solidFill>
                  <a:srgbClr val="7030A0"/>
                </a:solidFill>
              </a:rPr>
              <a:t>и </a:t>
            </a:r>
            <a:r>
              <a:rPr lang="ru-RU" sz="1800" b="1" dirty="0">
                <a:solidFill>
                  <a:srgbClr val="7030A0"/>
                </a:solidFill>
              </a:rPr>
              <a:t>социальные работники АНО "ЦСОН "Сызранский" в день фестиваля </a:t>
            </a:r>
            <a:endParaRPr lang="ru-RU" sz="1800" b="1" dirty="0" smtClean="0">
              <a:solidFill>
                <a:srgbClr val="7030A0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1800" b="1" dirty="0" smtClean="0">
                <a:solidFill>
                  <a:srgbClr val="7030A0"/>
                </a:solidFill>
              </a:rPr>
              <a:t>«</a:t>
            </a:r>
            <a:r>
              <a:rPr lang="ru-RU" sz="1800" b="1" dirty="0">
                <a:solidFill>
                  <a:srgbClr val="7030A0"/>
                </a:solidFill>
              </a:rPr>
              <a:t>Рыба – Раки», 5 августа, </a:t>
            </a:r>
            <a:r>
              <a:rPr lang="ru-RU" sz="1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о</a:t>
            </a:r>
            <a:r>
              <a:rPr lang="ru-RU" sz="18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своили </a:t>
            </a:r>
            <a:r>
              <a:rPr lang="ru-RU" sz="1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«</a:t>
            </a:r>
            <a:r>
              <a:rPr lang="ru-RU" sz="1800" b="1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Лифлейтинг</a:t>
            </a:r>
            <a:r>
              <a:rPr lang="ru-RU" sz="1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» </a:t>
            </a:r>
          </a:p>
          <a:p>
            <a:pPr algn="ctr">
              <a:spcBef>
                <a:spcPts val="0"/>
              </a:spcBef>
            </a:pPr>
            <a:endParaRPr lang="ru-RU" sz="1800" dirty="0"/>
          </a:p>
        </p:txBody>
      </p:sp>
      <p:pic>
        <p:nvPicPr>
          <p:cNvPr id="5" name="Содержимое 4" descr="C:\Users\404-1\Desktop\АНО ЦСО\Календарь событий АНО 1 июля 2017\фото\праздник рыбы и рака\_DSC0560.JPG"/>
          <p:cNvPicPr>
            <a:picLocks noGrp="1"/>
          </p:cNvPicPr>
          <p:nvPr>
            <p:ph idx="1"/>
          </p:nvPr>
        </p:nvPicPr>
        <p:blipFill>
          <a:blip r:embed="rId3" cstate="print"/>
          <a:srcRect t="13870" b="10043"/>
          <a:stretch>
            <a:fillRect/>
          </a:stretch>
        </p:blipFill>
        <p:spPr bwMode="auto">
          <a:xfrm>
            <a:off x="4932040" y="4005064"/>
            <a:ext cx="3960441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419872" y="1268760"/>
            <a:ext cx="5264968" cy="432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64896" cy="508621"/>
          </a:xfrm>
        </p:spPr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334-Й ДЕНЬ РОЖДЕНИЯ СЫЗРАНИ</a:t>
            </a:r>
          </a:p>
        </p:txBody>
      </p:sp>
      <p:pic>
        <p:nvPicPr>
          <p:cNvPr id="4098" name="Picture 2" descr="C:\Users\404-1\Desktop\АНО ЦСО\Добровольчество АНО\2 сентября день города серебряные волонтеры\День города 2017 Акция\20170902_1038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36705" y="3153128"/>
            <a:ext cx="4037013" cy="2428516"/>
          </a:xfrm>
          <a:prstGeom prst="rect">
            <a:avLst/>
          </a:prstGeom>
          <a:noFill/>
        </p:spPr>
      </p:pic>
      <p:pic>
        <p:nvPicPr>
          <p:cNvPr id="4099" name="Picture 3" descr="C:\Users\404-1\Desktop\АНО ЦСО\Добровольчество АНО\2 сентября день города серебряные волонтеры\День города 2017 Акция\20170902_1038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996952"/>
            <a:ext cx="5486834" cy="330218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364088" y="908720"/>
            <a:ext cx="3312368" cy="19442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r>
              <a:rPr lang="ru-RU" b="1" dirty="0">
                <a:solidFill>
                  <a:srgbClr val="7030A0"/>
                </a:solidFill>
                <a:latin typeface="+mn-lt"/>
              </a:rPr>
              <a:t>"Семья и город: растем вместе»</a:t>
            </a:r>
            <a:endParaRPr lang="ru-RU" dirty="0">
              <a:solidFill>
                <a:srgbClr val="7030A0"/>
              </a:solidFill>
              <a:latin typeface="+mn-lt"/>
            </a:endParaRPr>
          </a:p>
          <a:p>
            <a:endParaRPr lang="ru-RU" dirty="0">
              <a:solidFill>
                <a:srgbClr val="7030A0"/>
              </a:solidFill>
              <a:latin typeface="+mn-lt"/>
            </a:endParaRPr>
          </a:p>
          <a:p>
            <a:r>
              <a:rPr lang="ru-RU" dirty="0">
                <a:solidFill>
                  <a:srgbClr val="7030A0"/>
                </a:solidFill>
                <a:latin typeface="+mn-lt"/>
              </a:rPr>
              <a:t>Волонтеры раздали более 200 маршрутных листов. 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836712"/>
            <a:ext cx="42012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7030A0"/>
                </a:solidFill>
                <a:latin typeface="Arial"/>
              </a:rPr>
              <a:t>Интерактивные площадки: «Мир профессий», «Скажи «Да» детскому телефону доверия!», «Не оступись», «</a:t>
            </a:r>
            <a:r>
              <a:rPr lang="ru-RU" dirty="0" err="1">
                <a:solidFill>
                  <a:srgbClr val="7030A0"/>
                </a:solidFill>
                <a:latin typeface="Arial"/>
              </a:rPr>
              <a:t>Сызранский</a:t>
            </a:r>
            <a:r>
              <a:rPr lang="ru-RU" dirty="0">
                <a:solidFill>
                  <a:srgbClr val="7030A0"/>
                </a:solidFill>
                <a:latin typeface="Arial"/>
              </a:rPr>
              <a:t> краевед», «Творческая мастерская», «Фото на память».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F:\Весенняя неделя добра 2016\весенняя неделя добра фотоотчет ОСО6, Молодежный совет\донор апрель 2015\SDC169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8976" t="2223" r="20169" b="5499"/>
          <a:stretch>
            <a:fillRect/>
          </a:stretch>
        </p:blipFill>
        <p:spPr bwMode="auto">
          <a:xfrm>
            <a:off x="467544" y="1772816"/>
            <a:ext cx="3978281" cy="452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6672"/>
            <a:ext cx="226774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27984" y="1772816"/>
            <a:ext cx="4248472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algn="just"/>
            <a:r>
              <a:rPr lang="ru-RU" sz="2400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  </a:t>
            </a:r>
            <a:r>
              <a:rPr lang="ru-RU" sz="2000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« Сдать кровь – спасти жизнь», именно под таким девизом  ежегодно  в Сызрани проходит  городская  </a:t>
            </a:r>
            <a:r>
              <a:rPr lang="ru-RU" sz="2000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акция, </a:t>
            </a:r>
            <a:r>
              <a:rPr lang="ru-RU" sz="2000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приуроченная ко Дню донора.</a:t>
            </a:r>
          </a:p>
          <a:p>
            <a:pPr indent="87313">
              <a:lnSpc>
                <a:spcPct val="150000"/>
              </a:lnSpc>
            </a:pP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0" y="4005064"/>
            <a:ext cx="4038600" cy="163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7030A0"/>
                </a:solidFill>
                <a:latin typeface="Impact" pitchFamily="34" charset="0"/>
                <a:cs typeface="Times New Roman" pitchFamily="18" charset="0"/>
              </a:rPr>
              <a:t>        </a:t>
            </a:r>
            <a:r>
              <a:rPr lang="ru-RU" sz="2000" dirty="0">
                <a:solidFill>
                  <a:srgbClr val="7030A0"/>
                </a:solidFill>
                <a:cs typeface="Times New Roman" pitchFamily="18" charset="0"/>
              </a:rPr>
              <a:t>Волонтеры ежемесячно приходят  на станцию переливания крови чтобы сдать кровь, и тем </a:t>
            </a:r>
            <a:r>
              <a:rPr lang="ru-RU" sz="2000" dirty="0" smtClean="0">
                <a:solidFill>
                  <a:srgbClr val="7030A0"/>
                </a:solidFill>
                <a:cs typeface="Times New Roman" pitchFamily="18" charset="0"/>
              </a:rPr>
              <a:t>самым, </a:t>
            </a:r>
            <a:r>
              <a:rPr lang="ru-RU" sz="2000" dirty="0">
                <a:solidFill>
                  <a:srgbClr val="7030A0"/>
                </a:solidFill>
                <a:cs typeface="Times New Roman" pitchFamily="18" charset="0"/>
              </a:rPr>
              <a:t>помочь спасти жизнь другим.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95536" y="548680"/>
            <a:ext cx="5770984" cy="833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Акция «Сдать кровь -  </a:t>
            </a:r>
            <a:br>
              <a:rPr lang="ru-RU" sz="24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спасти жизнь»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4114800" cy="1716236"/>
          </a:xfrm>
        </p:spPr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Мой дом- Россия</a:t>
            </a:r>
          </a:p>
        </p:txBody>
      </p:sp>
      <p:pic>
        <p:nvPicPr>
          <p:cNvPr id="4" name="Picture 2" descr="D:\ГУСЕНКОВА\портфолио фото гусенкова\DSC_0338.JPG"/>
          <p:cNvPicPr>
            <a:picLocks noChangeAspect="1" noChangeArrowheads="1"/>
          </p:cNvPicPr>
          <p:nvPr/>
        </p:nvPicPr>
        <p:blipFill>
          <a:blip r:embed="rId2" cstate="print"/>
          <a:srcRect l="11916" t="19731" r="7660" b="3874"/>
          <a:stretch>
            <a:fillRect/>
          </a:stretch>
        </p:blipFill>
        <p:spPr bwMode="auto">
          <a:xfrm>
            <a:off x="4427984" y="476672"/>
            <a:ext cx="4446494" cy="280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3250" name="Picture 2" descr="D:\ГУСЕНКОВА\портфолио фото гусенкова\DSC_037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233" r="8993" b="9281"/>
          <a:stretch>
            <a:fillRect/>
          </a:stretch>
        </p:blipFill>
        <p:spPr bwMode="auto">
          <a:xfrm>
            <a:off x="261625" y="2712971"/>
            <a:ext cx="5616624" cy="3904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Дети, находящиеся в трудной жизненной ситуации, активно участвуют в добровольческой деятельности. </a:t>
            </a:r>
            <a:br>
              <a:rPr lang="ru-RU" sz="2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Активистам вручены волонтерские книжки</a:t>
            </a:r>
          </a:p>
        </p:txBody>
      </p:sp>
      <p:pic>
        <p:nvPicPr>
          <p:cNvPr id="54274" name="Picture 2" descr="D:\ГУСЕНКОВА\портфолио фото гусенкова\ВНД 2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540" y="1600200"/>
            <a:ext cx="8043333" cy="4524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403648" y="1124744"/>
            <a:ext cx="6697663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645024"/>
            <a:ext cx="3493765" cy="2547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xmlns="" id="{951B1231-2965-404F-B9FB-4C1BCD5B4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9" y="2094371"/>
            <a:ext cx="4176464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НАШИ КОНТАКТЫ: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Директор АНО «ЦСОН «Сызранский»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Киреева Наталья Александровна</a:t>
            </a: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7030A0"/>
                </a:solidFill>
              </a:rPr>
              <a:t>тел. (8464) 37-31-05</a:t>
            </a:r>
            <a:br>
              <a:rPr lang="ru-RU" sz="1600" dirty="0">
                <a:solidFill>
                  <a:srgbClr val="7030A0"/>
                </a:solidFill>
              </a:rPr>
            </a:br>
            <a:r>
              <a:rPr lang="ru-RU" sz="1600" dirty="0">
                <a:solidFill>
                  <a:srgbClr val="7030A0"/>
                </a:solidFill>
              </a:rPr>
              <a:t>факс: (8464</a:t>
            </a:r>
            <a:r>
              <a:rPr lang="ru-RU" sz="1600">
                <a:solidFill>
                  <a:srgbClr val="7030A0"/>
                </a:solidFill>
              </a:rPr>
              <a:t>) 37-31-05</a:t>
            </a:r>
            <a:endParaRPr lang="ru-RU" sz="1600" dirty="0">
              <a:solidFill>
                <a:srgbClr val="7030A0"/>
              </a:solidFill>
            </a:endParaRPr>
          </a:p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dirty="0">
                <a:solidFill>
                  <a:srgbClr val="7030A0"/>
                </a:solidFill>
              </a:rPr>
              <a:t>Электронная почта: </a:t>
            </a:r>
            <a:r>
              <a:rPr lang="ru-RU" sz="1600" dirty="0" err="1">
                <a:solidFill>
                  <a:srgbClr val="7030A0"/>
                </a:solidFill>
              </a:rPr>
              <a:t>szr-anocso@mail.ru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волонтеры серебряного возрас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2376264" cy="1782198"/>
          </a:xfrm>
          <a:prstGeom prst="rect">
            <a:avLst/>
          </a:prstGeom>
          <a:noFill/>
        </p:spPr>
      </p:pic>
      <p:pic>
        <p:nvPicPr>
          <p:cNvPr id="8" name="Picture 4" descr="Картинки по запросу корпоративная благотвор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1967660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Направления волонтерской деятельности</a:t>
            </a:r>
          </a:p>
        </p:txBody>
      </p:sp>
      <p:pic>
        <p:nvPicPr>
          <p:cNvPr id="9" name="Picture 3" descr="D:\Гусенкова 2014\ЛОГОТИП\лого (1).jpg"/>
          <p:cNvPicPr>
            <a:picLocks noChangeAspect="1" noChangeArrowheads="1"/>
          </p:cNvPicPr>
          <p:nvPr/>
        </p:nvPicPr>
        <p:blipFill>
          <a:blip r:embed="rId4" cstate="print"/>
          <a:srcRect l="15618" t="10481" r="16705" b="5670"/>
          <a:stretch>
            <a:fillRect/>
          </a:stretch>
        </p:blipFill>
        <p:spPr bwMode="auto">
          <a:xfrm>
            <a:off x="6660232" y="4725144"/>
            <a:ext cx="1482165" cy="1368152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507288" cy="4639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427984" y="476672"/>
          <a:ext cx="4257229" cy="5647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одержимое 3"/>
          <p:cNvGraphicFramePr>
            <a:graphicFrameLocks/>
          </p:cNvGraphicFramePr>
          <p:nvPr/>
        </p:nvGraphicFramePr>
        <p:xfrm>
          <a:off x="1" y="548680"/>
          <a:ext cx="4355976" cy="5647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Социальные партнеры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фото для министерства\Фото  для сайта\приезд добровольцев полит колледжа в пансионат для ветеран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488832" cy="5522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288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D:\Гусенкова 2014\ЛОГОТИП\лого (1).jpg"/>
          <p:cNvPicPr>
            <a:picLocks noChangeAspect="1" noChangeArrowheads="1"/>
          </p:cNvPicPr>
          <p:nvPr/>
        </p:nvPicPr>
        <p:blipFill>
          <a:blip r:embed="rId8" cstate="print"/>
          <a:srcRect l="15618" t="10481" r="16705" b="5670"/>
          <a:stretch>
            <a:fillRect/>
          </a:stretch>
        </p:blipFill>
        <p:spPr bwMode="auto">
          <a:xfrm>
            <a:off x="7925526" y="0"/>
            <a:ext cx="1218473" cy="11247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976493" cy="1433512"/>
          </a:xfrm>
        </p:spPr>
        <p:txBody>
          <a:bodyPr/>
          <a:lstStyle/>
          <a:p>
            <a:pPr lvl="0" algn="l"/>
            <a:r>
              <a:rPr lang="ru-RU" sz="2400" dirty="0">
                <a:solidFill>
                  <a:srgbClr val="7030A0"/>
                </a:solidFill>
                <a:cs typeface="Times New Roman" pitchFamily="18" charset="0"/>
              </a:rPr>
              <a:t>Развитие молодежного добровольческого движения в сфере социального обслуживания ветеранов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2636912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Сызранский политехнический колледж</a:t>
            </a:r>
          </a:p>
        </p:txBody>
      </p:sp>
      <p:pic>
        <p:nvPicPr>
          <p:cNvPr id="7" name="Picture 2" descr="D:\Гусенкова 2014\ДОБРОВОЛЬЧЕСТВО\Акции 2014\Для сайта министерства по добрвольчеству 2014 год\фото Новая папка\Дом в котором продолжается жизн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7758" y="476673"/>
            <a:ext cx="3936437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004048" y="3717032"/>
            <a:ext cx="3888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Благоустройство территорий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социально значимых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объектов</a:t>
            </a:r>
            <a:r>
              <a:rPr lang="en-US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 -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Пансионатов </a:t>
            </a:r>
            <a:endParaRPr lang="ru-RU" sz="2000" b="1" dirty="0">
              <a:solidFill>
                <a:srgbClr val="7030A0"/>
              </a:solidFill>
              <a:latin typeface="+mn-lt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для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ветеранов войны и труда</a:t>
            </a:r>
            <a:endParaRPr lang="ru-RU" sz="2000" b="1" dirty="0">
              <a:solidFill>
                <a:srgbClr val="7030A0"/>
              </a:solidFill>
              <a:latin typeface="+mn-lt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г.о.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Сызрань,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г.о. </a:t>
            </a:r>
            <a:r>
              <a:rPr lang="ru-RU" sz="20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Октябрьск.</a:t>
            </a:r>
            <a:endParaRPr lang="ru-RU" sz="2000" b="1" dirty="0">
              <a:solidFill>
                <a:srgbClr val="7030A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404664"/>
            <a:ext cx="441257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itchFamily="18" charset="0"/>
              </a:rPr>
              <a:t>Акции, ставшие в нашем городе традиционными, помогают развитию молодежного добровольчества в одной из наиболее востребованных областей деятельности - сфере социального обслуживания пожилых граждан, способствует повышению престижа добровольческой деятельности.</a:t>
            </a:r>
          </a:p>
          <a:p>
            <a:endParaRPr lang="ru-RU" dirty="0"/>
          </a:p>
        </p:txBody>
      </p:sp>
      <p:pic>
        <p:nvPicPr>
          <p:cNvPr id="10" name="Picture 4" descr="D:\Гусенкова 2014\ДОБРОВОЛЬЧЕСТВО\Акции 2014\Форум\ФОТО-ФОРУМ\100_5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Оказание помощи одиноким гражданам пожилого возраста </a:t>
            </a:r>
          </a:p>
        </p:txBody>
      </p:sp>
      <p:pic>
        <p:nvPicPr>
          <p:cNvPr id="47106" name="Picture 2" descr="C:\Users\404-1\Desktop\АНО ЦСО\Добровольчество АНО\фото Добровольчество 2017\20171204_121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7200" y="2348507"/>
            <a:ext cx="4037013" cy="3027760"/>
          </a:xfrm>
          <a:prstGeom prst="rect">
            <a:avLst/>
          </a:prstGeom>
          <a:noFill/>
        </p:spPr>
      </p:pic>
      <p:pic>
        <p:nvPicPr>
          <p:cNvPr id="6" name="Picture 3" descr="C:\Users\404-1\Desktop\АНО ЦСО\Добровольчество АНО\фото Добровольчество 2017\20171204_1221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43" r="26854"/>
          <a:stretch>
            <a:fillRect/>
          </a:stretch>
        </p:blipFill>
        <p:spPr bwMode="auto">
          <a:xfrm rot="5400000">
            <a:off x="4646613" y="1894162"/>
            <a:ext cx="4038600" cy="3936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B1DFE-6E11-4746-A674-A4287FEF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7030A0"/>
                </a:solidFill>
              </a:rPr>
              <a:t>Молодежный совет Сызранского района</a:t>
            </a:r>
            <a:br>
              <a:rPr lang="ru-RU" sz="2800" dirty="0">
                <a:solidFill>
                  <a:srgbClr val="7030A0"/>
                </a:solidFill>
              </a:rPr>
            </a:br>
            <a:r>
              <a:rPr lang="ru-RU" sz="2800" dirty="0">
                <a:solidFill>
                  <a:srgbClr val="7030A0"/>
                </a:solidFill>
              </a:rPr>
              <a:t>Акция «Веселая прическа»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85878E2-DE78-4EA0-B614-AF78CD6190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988840"/>
            <a:ext cx="4037013" cy="269134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CB16AE3-4835-469C-8115-D40BCA81A3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14" y="1484784"/>
            <a:ext cx="4038600" cy="2692400"/>
          </a:xfr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EB3280C-4C03-47E4-A78C-6E95B714C1B4}"/>
              </a:ext>
            </a:extLst>
          </p:cNvPr>
          <p:cNvSpPr txBox="1">
            <a:spLocks/>
          </p:cNvSpPr>
          <p:nvPr/>
        </p:nvSpPr>
        <p:spPr bwMode="auto">
          <a:xfrm>
            <a:off x="885397" y="4680182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800" kern="0" dirty="0">
                <a:solidFill>
                  <a:srgbClr val="7030A0"/>
                </a:solidFill>
              </a:rPr>
              <a:t>Команда молодежного совета смогла мероприятие превратить в праздник</a:t>
            </a:r>
          </a:p>
        </p:txBody>
      </p:sp>
    </p:spTree>
    <p:extLst>
      <p:ext uri="{BB962C8B-B14F-4D97-AF65-F5344CB8AC3E}">
        <p14:creationId xmlns:p14="http://schemas.microsoft.com/office/powerpoint/2010/main" val="126049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B6194C-EE82-403F-8539-5A0E7AE9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7030A0"/>
                </a:solidFill>
              </a:rPr>
              <a:t>Много работы у волонтеров поселков, сел и деревень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437E62A-1199-4783-9372-5E7F8DBA65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412777"/>
            <a:ext cx="3744416" cy="2736304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7568F2C-CDDC-4012-9042-A78A3CEE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4509120"/>
            <a:ext cx="4038600" cy="22202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9B55DC6-4927-434A-B73B-7F4CA861A3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7204" y="3105133"/>
            <a:ext cx="4211960" cy="28079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B436E56-0988-4C4E-9ACF-9FBF7FFBE9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71" y="3853812"/>
            <a:ext cx="4211960" cy="301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89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14695</TotalTime>
  <Words>661</Words>
  <Application>Microsoft Office PowerPoint</Application>
  <PresentationFormat>Экран (4:3)</PresentationFormat>
  <Paragraphs>116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Направления волонтерской деятельности</vt:lpstr>
      <vt:lpstr>Социальные партнеры</vt:lpstr>
      <vt:lpstr>Развитие молодежного добровольческого движения в сфере социального обслуживания ветеранов</vt:lpstr>
      <vt:lpstr>Презентация PowerPoint</vt:lpstr>
      <vt:lpstr>Оказание помощи одиноким гражданам пожилого возраста </vt:lpstr>
      <vt:lpstr>Молодежный совет Сызранского района Акция «Веселая прическа»</vt:lpstr>
      <vt:lpstr>Много работы у волонтеров поселков, сел и деревень</vt:lpstr>
      <vt:lpstr>   Ветераны (маломобильные граждане)  на пути к электронному будущему  </vt:lpstr>
      <vt:lpstr>Презентация PowerPoint</vt:lpstr>
      <vt:lpstr>Презентация PowerPoint</vt:lpstr>
      <vt:lpstr>Презентация PowerPoint</vt:lpstr>
      <vt:lpstr>Презентация PowerPoint</vt:lpstr>
      <vt:lpstr>Волонтерство с детского сада</vt:lpstr>
      <vt:lpstr>Праздник Светлого Христова Воскресения, Пасха</vt:lpstr>
      <vt:lpstr>Акция «Я с книгой открываю мир» </vt:lpstr>
      <vt:lpstr>«Визит вежливости» </vt:lpstr>
      <vt:lpstr>Областной форум  «Добровольчество для пожилых граждан Самарской области: опыт, задачи, пути развития»</vt:lpstr>
      <vt:lpstr>Мастер - класс </vt:lpstr>
      <vt:lpstr>День молодого добровольца России  «Кто, если не я?»  уборка придомовой территории</vt:lpstr>
      <vt:lpstr>Презентация PowerPoint</vt:lpstr>
      <vt:lpstr>Участие в городских мероприятиях. Фестиваль «Рыба-Раки» </vt:lpstr>
      <vt:lpstr>334-Й ДЕНЬ РОЖДЕНИЯ СЫЗРАНИ</vt:lpstr>
      <vt:lpstr> Акция «Сдать кровь -   спасти жизнь»</vt:lpstr>
      <vt:lpstr>Мой дом- Россия</vt:lpstr>
      <vt:lpstr>Дети, находящиеся в трудной жизненной ситуации, активно участвуют в добровольческой деятельности.  Активистам вручены волонтерские книжки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EXPERT</cp:lastModifiedBy>
  <cp:revision>786</cp:revision>
  <cp:lastPrinted>2018-11-09T05:40:49Z</cp:lastPrinted>
  <dcterms:created xsi:type="dcterms:W3CDTF">2010-05-23T14:28:12Z</dcterms:created>
  <dcterms:modified xsi:type="dcterms:W3CDTF">2018-11-09T05:43:40Z</dcterms:modified>
</cp:coreProperties>
</file>